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34"/>
  </p:notesMasterIdLst>
  <p:sldIdLst>
    <p:sldId id="341" r:id="rId5"/>
    <p:sldId id="313" r:id="rId6"/>
    <p:sldId id="311" r:id="rId7"/>
    <p:sldId id="312" r:id="rId8"/>
    <p:sldId id="314" r:id="rId9"/>
    <p:sldId id="320" r:id="rId10"/>
    <p:sldId id="332" r:id="rId11"/>
    <p:sldId id="263" r:id="rId12"/>
    <p:sldId id="319" r:id="rId13"/>
    <p:sldId id="317" r:id="rId14"/>
    <p:sldId id="333" r:id="rId15"/>
    <p:sldId id="334" r:id="rId16"/>
    <p:sldId id="266" r:id="rId17"/>
    <p:sldId id="297" r:id="rId18"/>
    <p:sldId id="335" r:id="rId19"/>
    <p:sldId id="340" r:id="rId20"/>
    <p:sldId id="336" r:id="rId21"/>
    <p:sldId id="286" r:id="rId22"/>
    <p:sldId id="321" r:id="rId23"/>
    <p:sldId id="337" r:id="rId24"/>
    <p:sldId id="338" r:id="rId25"/>
    <p:sldId id="330" r:id="rId26"/>
    <p:sldId id="331" r:id="rId27"/>
    <p:sldId id="339" r:id="rId28"/>
    <p:sldId id="342" r:id="rId29"/>
    <p:sldId id="284" r:id="rId30"/>
    <p:sldId id="316" r:id="rId31"/>
    <p:sldId id="327"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79F81-0780-4EBD-87A9-293D3D2B6656}" v="92" dt="2023-05-24T17:03:16.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19" autoAdjust="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a McCulloch" userId="282b66848477b008" providerId="LiveId" clId="{66679F81-0780-4EBD-87A9-293D3D2B6656}"/>
    <pc:docChg chg="undo custSel addSld delSld modSld sldOrd">
      <pc:chgData name="Deanna McCulloch" userId="282b66848477b008" providerId="LiveId" clId="{66679F81-0780-4EBD-87A9-293D3D2B6656}" dt="2023-05-24T18:46:52.799" v="2329" actId="1076"/>
      <pc:docMkLst>
        <pc:docMk/>
      </pc:docMkLst>
      <pc:sldChg chg="delSp modSp add mod ord">
        <pc:chgData name="Deanna McCulloch" userId="282b66848477b008" providerId="LiveId" clId="{66679F81-0780-4EBD-87A9-293D3D2B6656}" dt="2023-05-24T17:02:22.304" v="2323"/>
        <pc:sldMkLst>
          <pc:docMk/>
          <pc:sldMk cId="1769014418" sldId="263"/>
        </pc:sldMkLst>
        <pc:spChg chg="mod">
          <ac:chgData name="Deanna McCulloch" userId="282b66848477b008" providerId="LiveId" clId="{66679F81-0780-4EBD-87A9-293D3D2B6656}" dt="2023-05-24T17:02:22.304" v="2323"/>
          <ac:spMkLst>
            <pc:docMk/>
            <pc:sldMk cId="1769014418" sldId="263"/>
            <ac:spMk id="5" creationId="{00000000-0000-0000-0000-000000000000}"/>
          </ac:spMkLst>
        </pc:spChg>
        <pc:spChg chg="del mod">
          <ac:chgData name="Deanna McCulloch" userId="282b66848477b008" providerId="LiveId" clId="{66679F81-0780-4EBD-87A9-293D3D2B6656}" dt="2023-05-24T16:42:15.269" v="1610" actId="478"/>
          <ac:spMkLst>
            <pc:docMk/>
            <pc:sldMk cId="1769014418" sldId="263"/>
            <ac:spMk id="6" creationId="{00000000-0000-0000-0000-000000000000}"/>
          </ac:spMkLst>
        </pc:spChg>
        <pc:picChg chg="mod">
          <ac:chgData name="Deanna McCulloch" userId="282b66848477b008" providerId="LiveId" clId="{66679F81-0780-4EBD-87A9-293D3D2B6656}" dt="2022-03-11T17:49:35.459" v="423" actId="1076"/>
          <ac:picMkLst>
            <pc:docMk/>
            <pc:sldMk cId="1769014418" sldId="263"/>
            <ac:picMk id="3074" creationId="{00000000-0000-0000-0000-000000000000}"/>
          </ac:picMkLst>
        </pc:picChg>
      </pc:sldChg>
      <pc:sldChg chg="addSp delSp modSp add mod ord setBg delDesignElem">
        <pc:chgData name="Deanna McCulloch" userId="282b66848477b008" providerId="LiveId" clId="{66679F81-0780-4EBD-87A9-293D3D2B6656}" dt="2023-05-24T17:02:22.304" v="2323"/>
        <pc:sldMkLst>
          <pc:docMk/>
          <pc:sldMk cId="642880127" sldId="266"/>
        </pc:sldMkLst>
        <pc:spChg chg="mod">
          <ac:chgData name="Deanna McCulloch" userId="282b66848477b008" providerId="LiveId" clId="{66679F81-0780-4EBD-87A9-293D3D2B6656}" dt="2023-05-24T16:44:07.379" v="1651" actId="26606"/>
          <ac:spMkLst>
            <pc:docMk/>
            <pc:sldMk cId="642880127" sldId="266"/>
            <ac:spMk id="4" creationId="{00000000-0000-0000-0000-000000000000}"/>
          </ac:spMkLst>
        </pc:spChg>
        <pc:spChg chg="mod">
          <ac:chgData name="Deanna McCulloch" userId="282b66848477b008" providerId="LiveId" clId="{66679F81-0780-4EBD-87A9-293D3D2B6656}" dt="2023-05-24T16:44:07.379" v="1651" actId="26606"/>
          <ac:spMkLst>
            <pc:docMk/>
            <pc:sldMk cId="642880127" sldId="266"/>
            <ac:spMk id="5" creationId="{00000000-0000-0000-0000-000000000000}"/>
          </ac:spMkLst>
        </pc:spChg>
        <pc:spChg chg="mod">
          <ac:chgData name="Deanna McCulloch" userId="282b66848477b008" providerId="LiveId" clId="{66679F81-0780-4EBD-87A9-293D3D2B6656}" dt="2023-05-24T16:44:07.379" v="1651" actId="26606"/>
          <ac:spMkLst>
            <pc:docMk/>
            <pc:sldMk cId="642880127" sldId="266"/>
            <ac:spMk id="6" creationId="{00000000-0000-0000-0000-000000000000}"/>
          </ac:spMkLst>
        </pc:spChg>
        <pc:spChg chg="mod">
          <ac:chgData name="Deanna McCulloch" userId="282b66848477b008" providerId="LiveId" clId="{66679F81-0780-4EBD-87A9-293D3D2B6656}" dt="2023-05-24T16:44:07.379" v="1651" actId="26606"/>
          <ac:spMkLst>
            <pc:docMk/>
            <pc:sldMk cId="642880127" sldId="266"/>
            <ac:spMk id="7" creationId="{00000000-0000-0000-0000-000000000000}"/>
          </ac:spMkLst>
        </pc:spChg>
        <pc:spChg chg="add del">
          <ac:chgData name="Deanna McCulloch" userId="282b66848477b008" providerId="LiveId" clId="{66679F81-0780-4EBD-87A9-293D3D2B6656}" dt="2023-05-24T17:02:22.304" v="2323"/>
          <ac:spMkLst>
            <pc:docMk/>
            <pc:sldMk cId="642880127" sldId="266"/>
            <ac:spMk id="14" creationId="{AE2B703B-46F9-481A-A605-82E2A828C4FA}"/>
          </ac:spMkLst>
        </pc:spChg>
        <pc:spChg chg="add del">
          <ac:chgData name="Deanna McCulloch" userId="282b66848477b008" providerId="LiveId" clId="{66679F81-0780-4EBD-87A9-293D3D2B6656}" dt="2023-05-24T17:02:22.304" v="2323"/>
          <ac:spMkLst>
            <pc:docMk/>
            <pc:sldMk cId="642880127" sldId="266"/>
            <ac:spMk id="16" creationId="{F13BE4D7-0C3D-4906-B230-A1C5B4665CCF}"/>
          </ac:spMkLst>
        </pc:spChg>
        <pc:picChg chg="mod">
          <ac:chgData name="Deanna McCulloch" userId="282b66848477b008" providerId="LiveId" clId="{66679F81-0780-4EBD-87A9-293D3D2B6656}" dt="2023-05-24T16:44:07.379" v="1651" actId="26606"/>
          <ac:picMkLst>
            <pc:docMk/>
            <pc:sldMk cId="642880127" sldId="266"/>
            <ac:picMk id="8" creationId="{00000000-0000-0000-0000-000000000000}"/>
          </ac:picMkLst>
        </pc:picChg>
        <pc:picChg chg="mod">
          <ac:chgData name="Deanna McCulloch" userId="282b66848477b008" providerId="LiveId" clId="{66679F81-0780-4EBD-87A9-293D3D2B6656}" dt="2023-05-24T16:44:07.379" v="1651" actId="26606"/>
          <ac:picMkLst>
            <pc:docMk/>
            <pc:sldMk cId="642880127" sldId="266"/>
            <ac:picMk id="9" creationId="{00000000-0000-0000-0000-000000000000}"/>
          </ac:picMkLst>
        </pc:picChg>
      </pc:sldChg>
      <pc:sldChg chg="addSp modSp mod setBg">
        <pc:chgData name="Deanna McCulloch" userId="282b66848477b008" providerId="LiveId" clId="{66679F81-0780-4EBD-87A9-293D3D2B6656}" dt="2023-05-24T17:03:07.495" v="2326" actId="26606"/>
        <pc:sldMkLst>
          <pc:docMk/>
          <pc:sldMk cId="424951646" sldId="284"/>
        </pc:sldMkLst>
        <pc:spChg chg="mod">
          <ac:chgData name="Deanna McCulloch" userId="282b66848477b008" providerId="LiveId" clId="{66679F81-0780-4EBD-87A9-293D3D2B6656}" dt="2023-05-24T17:03:07.495" v="2326" actId="26606"/>
          <ac:spMkLst>
            <pc:docMk/>
            <pc:sldMk cId="424951646" sldId="284"/>
            <ac:spMk id="2" creationId="{00000000-0000-0000-0000-000000000000}"/>
          </ac:spMkLst>
        </pc:spChg>
        <pc:spChg chg="mod">
          <ac:chgData name="Deanna McCulloch" userId="282b66848477b008" providerId="LiveId" clId="{66679F81-0780-4EBD-87A9-293D3D2B6656}" dt="2023-05-24T17:03:07.495" v="2326" actId="26606"/>
          <ac:spMkLst>
            <pc:docMk/>
            <pc:sldMk cId="424951646" sldId="284"/>
            <ac:spMk id="4" creationId="{00000000-0000-0000-0000-000000000000}"/>
          </ac:spMkLst>
        </pc:spChg>
        <pc:spChg chg="mod">
          <ac:chgData name="Deanna McCulloch" userId="282b66848477b008" providerId="LiveId" clId="{66679F81-0780-4EBD-87A9-293D3D2B6656}" dt="2023-05-24T17:03:07.495" v="2326" actId="26606"/>
          <ac:spMkLst>
            <pc:docMk/>
            <pc:sldMk cId="424951646" sldId="284"/>
            <ac:spMk id="5" creationId="{00000000-0000-0000-0000-000000000000}"/>
          </ac:spMkLst>
        </pc:spChg>
        <pc:spChg chg="mod">
          <ac:chgData name="Deanna McCulloch" userId="282b66848477b008" providerId="LiveId" clId="{66679F81-0780-4EBD-87A9-293D3D2B6656}" dt="2023-05-24T17:03:07.495" v="2326" actId="26606"/>
          <ac:spMkLst>
            <pc:docMk/>
            <pc:sldMk cId="424951646" sldId="284"/>
            <ac:spMk id="8" creationId="{00000000-0000-0000-0000-000000000000}"/>
          </ac:spMkLst>
        </pc:spChg>
        <pc:spChg chg="add">
          <ac:chgData name="Deanna McCulloch" userId="282b66848477b008" providerId="LiveId" clId="{66679F81-0780-4EBD-87A9-293D3D2B6656}" dt="2023-05-24T17:03:07.495" v="2326" actId="26606"/>
          <ac:spMkLst>
            <pc:docMk/>
            <pc:sldMk cId="424951646" sldId="284"/>
            <ac:spMk id="5128" creationId="{545D489D-16E1-484D-867B-144368D74B83}"/>
          </ac:spMkLst>
        </pc:spChg>
        <pc:spChg chg="add">
          <ac:chgData name="Deanna McCulloch" userId="282b66848477b008" providerId="LiveId" clId="{66679F81-0780-4EBD-87A9-293D3D2B6656}" dt="2023-05-24T17:03:07.495" v="2326" actId="26606"/>
          <ac:spMkLst>
            <pc:docMk/>
            <pc:sldMk cId="424951646" sldId="284"/>
            <ac:spMk id="5130" creationId="{49A496F5-B01E-4BF8-9D1E-C4E53B6F9652}"/>
          </ac:spMkLst>
        </pc:spChg>
        <pc:spChg chg="add">
          <ac:chgData name="Deanna McCulloch" userId="282b66848477b008" providerId="LiveId" clId="{66679F81-0780-4EBD-87A9-293D3D2B6656}" dt="2023-05-24T17:03:07.495" v="2326" actId="26606"/>
          <ac:spMkLst>
            <pc:docMk/>
            <pc:sldMk cId="424951646" sldId="284"/>
            <ac:spMk id="5132" creationId="{6E895C8D-1379-40B8-8B1B-B6F5AEAF0A6C}"/>
          </ac:spMkLst>
        </pc:spChg>
        <pc:picChg chg="mod">
          <ac:chgData name="Deanna McCulloch" userId="282b66848477b008" providerId="LiveId" clId="{66679F81-0780-4EBD-87A9-293D3D2B6656}" dt="2023-05-24T17:03:07.495" v="2326" actId="26606"/>
          <ac:picMkLst>
            <pc:docMk/>
            <pc:sldMk cId="424951646" sldId="284"/>
            <ac:picMk id="5122" creationId="{00000000-0000-0000-0000-000000000000}"/>
          </ac:picMkLst>
        </pc:picChg>
        <pc:picChg chg="mod">
          <ac:chgData name="Deanna McCulloch" userId="282b66848477b008" providerId="LiveId" clId="{66679F81-0780-4EBD-87A9-293D3D2B6656}" dt="2023-05-24T17:03:07.495" v="2326" actId="26606"/>
          <ac:picMkLst>
            <pc:docMk/>
            <pc:sldMk cId="424951646" sldId="284"/>
            <ac:picMk id="5123" creationId="{00000000-0000-0000-0000-000000000000}"/>
          </ac:picMkLst>
        </pc:picChg>
      </pc:sldChg>
      <pc:sldChg chg="modSp add ord">
        <pc:chgData name="Deanna McCulloch" userId="282b66848477b008" providerId="LiveId" clId="{66679F81-0780-4EBD-87A9-293D3D2B6656}" dt="2023-05-24T17:02:22.304" v="2323"/>
        <pc:sldMkLst>
          <pc:docMk/>
          <pc:sldMk cId="3718120217" sldId="286"/>
        </pc:sldMkLst>
        <pc:spChg chg="mod">
          <ac:chgData name="Deanna McCulloch" userId="282b66848477b008" providerId="LiveId" clId="{66679F81-0780-4EBD-87A9-293D3D2B6656}" dt="2023-05-24T17:02:22.304" v="2323"/>
          <ac:spMkLst>
            <pc:docMk/>
            <pc:sldMk cId="3718120217" sldId="286"/>
            <ac:spMk id="2" creationId="{00000000-0000-0000-0000-000000000000}"/>
          </ac:spMkLst>
        </pc:spChg>
        <pc:spChg chg="mod">
          <ac:chgData name="Deanna McCulloch" userId="282b66848477b008" providerId="LiveId" clId="{66679F81-0780-4EBD-87A9-293D3D2B6656}" dt="2023-05-24T17:02:22.304" v="2323"/>
          <ac:spMkLst>
            <pc:docMk/>
            <pc:sldMk cId="3718120217" sldId="286"/>
            <ac:spMk id="4" creationId="{00000000-0000-0000-0000-000000000000}"/>
          </ac:spMkLst>
        </pc:spChg>
      </pc:sldChg>
      <pc:sldChg chg="addSp delSp modSp del mod delDesignElem">
        <pc:chgData name="Deanna McCulloch" userId="282b66848477b008" providerId="LiveId" clId="{66679F81-0780-4EBD-87A9-293D3D2B6656}" dt="2023-05-24T16:39:15.339" v="1585" actId="2696"/>
        <pc:sldMkLst>
          <pc:docMk/>
          <pc:sldMk cId="2152082915" sldId="292"/>
        </pc:sldMkLst>
        <pc:spChg chg="del">
          <ac:chgData name="Deanna McCulloch" userId="282b66848477b008" providerId="LiveId" clId="{66679F81-0780-4EBD-87A9-293D3D2B6656}" dt="2022-05-03T18:42:43.928" v="597"/>
          <ac:spMkLst>
            <pc:docMk/>
            <pc:sldMk cId="2152082915" sldId="292"/>
            <ac:spMk id="28" creationId="{80F26E69-87D9-4655-AE7B-280A87AA3CAD}"/>
          </ac:spMkLst>
        </pc:spChg>
        <pc:spChg chg="del">
          <ac:chgData name="Deanna McCulloch" userId="282b66848477b008" providerId="LiveId" clId="{66679F81-0780-4EBD-87A9-293D3D2B6656}" dt="2022-05-03T18:42:43.928" v="597"/>
          <ac:spMkLst>
            <pc:docMk/>
            <pc:sldMk cId="2152082915" sldId="292"/>
            <ac:spMk id="29" creationId="{2644B391-9BFE-445C-A9EC-F544BB85FBC7}"/>
          </ac:spMkLst>
        </pc:spChg>
        <pc:picChg chg="add mod">
          <ac:chgData name="Deanna McCulloch" userId="282b66848477b008" providerId="LiveId" clId="{66679F81-0780-4EBD-87A9-293D3D2B6656}" dt="2022-03-11T17:21:06.721" v="7" actId="1076"/>
          <ac:picMkLst>
            <pc:docMk/>
            <pc:sldMk cId="2152082915" sldId="292"/>
            <ac:picMk id="6" creationId="{9D03286E-AB6B-4FD5-8356-4AE1216DD8F2}"/>
          </ac:picMkLst>
        </pc:picChg>
      </pc:sldChg>
      <pc:sldChg chg="addSp delSp modSp add mod ord setBg delDesignElem">
        <pc:chgData name="Deanna McCulloch" userId="282b66848477b008" providerId="LiveId" clId="{66679F81-0780-4EBD-87A9-293D3D2B6656}" dt="2023-05-24T17:02:22.304" v="2323"/>
        <pc:sldMkLst>
          <pc:docMk/>
          <pc:sldMk cId="4053339185" sldId="297"/>
        </pc:sldMkLst>
        <pc:spChg chg="mod ord">
          <ac:chgData name="Deanna McCulloch" userId="282b66848477b008" providerId="LiveId" clId="{66679F81-0780-4EBD-87A9-293D3D2B6656}" dt="2023-05-24T16:46:57.260" v="1668" actId="26606"/>
          <ac:spMkLst>
            <pc:docMk/>
            <pc:sldMk cId="4053339185" sldId="297"/>
            <ac:spMk id="4" creationId="{00000000-0000-0000-0000-000000000000}"/>
          </ac:spMkLst>
        </pc:spChg>
        <pc:spChg chg="add del">
          <ac:chgData name="Deanna McCulloch" userId="282b66848477b008" providerId="LiveId" clId="{66679F81-0780-4EBD-87A9-293D3D2B6656}" dt="2023-05-24T16:45:54.372" v="1657" actId="26606"/>
          <ac:spMkLst>
            <pc:docMk/>
            <pc:sldMk cId="4053339185" sldId="297"/>
            <ac:spMk id="2055" creationId="{2215C6C6-E45C-4179-9FC1-E8A4C1D47430}"/>
          </ac:spMkLst>
        </pc:spChg>
        <pc:spChg chg="add del">
          <ac:chgData name="Deanna McCulloch" userId="282b66848477b008" providerId="LiveId" clId="{66679F81-0780-4EBD-87A9-293D3D2B6656}" dt="2023-05-24T16:45:54.372" v="1657" actId="26606"/>
          <ac:spMkLst>
            <pc:docMk/>
            <pc:sldMk cId="4053339185" sldId="297"/>
            <ac:spMk id="2061" creationId="{3776B14B-F2F4-4825-8DA8-8C7A0F2B3960}"/>
          </ac:spMkLst>
        </pc:spChg>
        <pc:spChg chg="add del">
          <ac:chgData name="Deanna McCulloch" userId="282b66848477b008" providerId="LiveId" clId="{66679F81-0780-4EBD-87A9-293D3D2B6656}" dt="2023-05-24T16:46:57.260" v="1668" actId="26606"/>
          <ac:spMkLst>
            <pc:docMk/>
            <pc:sldMk cId="4053339185" sldId="297"/>
            <ac:spMk id="2063" creationId="{CA815F2C-4E80-4019-8E59-FAD3F7F8473D}"/>
          </ac:spMkLst>
        </pc:spChg>
        <pc:spChg chg="add del">
          <ac:chgData name="Deanna McCulloch" userId="282b66848477b008" providerId="LiveId" clId="{66679F81-0780-4EBD-87A9-293D3D2B6656}" dt="2023-05-24T17:02:22.304" v="2323"/>
          <ac:spMkLst>
            <pc:docMk/>
            <pc:sldMk cId="4053339185" sldId="297"/>
            <ac:spMk id="2068" creationId="{F3060C83-F051-4F0E-ABAD-AA0DFC48B218}"/>
          </ac:spMkLst>
        </pc:spChg>
        <pc:spChg chg="add del">
          <ac:chgData name="Deanna McCulloch" userId="282b66848477b008" providerId="LiveId" clId="{66679F81-0780-4EBD-87A9-293D3D2B6656}" dt="2023-05-24T17:02:22.304" v="2323"/>
          <ac:spMkLst>
            <pc:docMk/>
            <pc:sldMk cId="4053339185" sldId="297"/>
            <ac:spMk id="2070" creationId="{83C98ABE-055B-441F-B07E-44F97F083C39}"/>
          </ac:spMkLst>
        </pc:spChg>
        <pc:spChg chg="add del">
          <ac:chgData name="Deanna McCulloch" userId="282b66848477b008" providerId="LiveId" clId="{66679F81-0780-4EBD-87A9-293D3D2B6656}" dt="2023-05-24T17:02:22.304" v="2323"/>
          <ac:spMkLst>
            <pc:docMk/>
            <pc:sldMk cId="4053339185" sldId="297"/>
            <ac:spMk id="2072" creationId="{29FDB030-9B49-4CED-8CCD-4D99382388AC}"/>
          </ac:spMkLst>
        </pc:spChg>
        <pc:spChg chg="add del">
          <ac:chgData name="Deanna McCulloch" userId="282b66848477b008" providerId="LiveId" clId="{66679F81-0780-4EBD-87A9-293D3D2B6656}" dt="2023-05-24T17:02:22.304" v="2323"/>
          <ac:spMkLst>
            <pc:docMk/>
            <pc:sldMk cId="4053339185" sldId="297"/>
            <ac:spMk id="2074" creationId="{3783CA14-24A1-485C-8B30-D6A5D87987AD}"/>
          </ac:spMkLst>
        </pc:spChg>
        <pc:spChg chg="add del">
          <ac:chgData name="Deanna McCulloch" userId="282b66848477b008" providerId="LiveId" clId="{66679F81-0780-4EBD-87A9-293D3D2B6656}" dt="2023-05-24T17:02:22.304" v="2323"/>
          <ac:spMkLst>
            <pc:docMk/>
            <pc:sldMk cId="4053339185" sldId="297"/>
            <ac:spMk id="2076" creationId="{9A97C86A-04D6-40F7-AE84-31AB43E6A846}"/>
          </ac:spMkLst>
        </pc:spChg>
        <pc:spChg chg="add del">
          <ac:chgData name="Deanna McCulloch" userId="282b66848477b008" providerId="LiveId" clId="{66679F81-0780-4EBD-87A9-293D3D2B6656}" dt="2023-05-24T17:02:22.304" v="2323"/>
          <ac:spMkLst>
            <pc:docMk/>
            <pc:sldMk cId="4053339185" sldId="297"/>
            <ac:spMk id="2078" creationId="{FF9F2414-84E8-453E-B1F3-389FDE8192D9}"/>
          </ac:spMkLst>
        </pc:spChg>
        <pc:spChg chg="add del">
          <ac:chgData name="Deanna McCulloch" userId="282b66848477b008" providerId="LiveId" clId="{66679F81-0780-4EBD-87A9-293D3D2B6656}" dt="2023-05-24T17:02:22.304" v="2323"/>
          <ac:spMkLst>
            <pc:docMk/>
            <pc:sldMk cId="4053339185" sldId="297"/>
            <ac:spMk id="2080" creationId="{3ECA69A1-7536-43AC-85EF-C7106179F5ED}"/>
          </ac:spMkLst>
        </pc:spChg>
        <pc:grpChg chg="add del">
          <ac:chgData name="Deanna McCulloch" userId="282b66848477b008" providerId="LiveId" clId="{66679F81-0780-4EBD-87A9-293D3D2B6656}" dt="2023-05-24T16:45:54.372" v="1657" actId="26606"/>
          <ac:grpSpMkLst>
            <pc:docMk/>
            <pc:sldMk cId="4053339185" sldId="297"/>
            <ac:grpSpMk id="2057" creationId="{5FE9FE4C-C9E0-4C54-8010-EA9D29CD4D59}"/>
          </ac:grpSpMkLst>
        </pc:grpChg>
        <pc:picChg chg="mod">
          <ac:chgData name="Deanna McCulloch" userId="282b66848477b008" providerId="LiveId" clId="{66679F81-0780-4EBD-87A9-293D3D2B6656}" dt="2023-05-24T16:47:03.554" v="1670" actId="14100"/>
          <ac:picMkLst>
            <pc:docMk/>
            <pc:sldMk cId="4053339185" sldId="297"/>
            <ac:picMk id="2050" creationId="{00000000-0000-0000-0000-000000000000}"/>
          </ac:picMkLst>
        </pc:picChg>
      </pc:sldChg>
      <pc:sldChg chg="addSp delSp modSp mod ord setBg delDesignElem">
        <pc:chgData name="Deanna McCulloch" userId="282b66848477b008" providerId="LiveId" clId="{66679F81-0780-4EBD-87A9-293D3D2B6656}" dt="2023-05-24T17:02:22.304" v="2323"/>
        <pc:sldMkLst>
          <pc:docMk/>
          <pc:sldMk cId="954284839" sldId="311"/>
        </pc:sldMkLst>
        <pc:spChg chg="del mod">
          <ac:chgData name="Deanna McCulloch" userId="282b66848477b008" providerId="LiveId" clId="{66679F81-0780-4EBD-87A9-293D3D2B6656}" dt="2022-05-03T18:42:26.329" v="595" actId="478"/>
          <ac:spMkLst>
            <pc:docMk/>
            <pc:sldMk cId="954284839" sldId="311"/>
            <ac:spMk id="2" creationId="{AD55ED74-A61B-4A02-85A7-2515EC71D67D}"/>
          </ac:spMkLst>
        </pc:spChg>
        <pc:spChg chg="add del">
          <ac:chgData name="Deanna McCulloch" userId="282b66848477b008" providerId="LiveId" clId="{66679F81-0780-4EBD-87A9-293D3D2B6656}" dt="2022-05-03T18:42:11.722" v="593" actId="22"/>
          <ac:spMkLst>
            <pc:docMk/>
            <pc:sldMk cId="954284839" sldId="311"/>
            <ac:spMk id="5" creationId="{40C7FEC3-A116-4B79-96FA-C4583E4ED443}"/>
          </ac:spMkLst>
        </pc:spChg>
        <pc:spChg chg="add del">
          <ac:chgData name="Deanna McCulloch" userId="282b66848477b008" providerId="LiveId" clId="{66679F81-0780-4EBD-87A9-293D3D2B6656}" dt="2023-05-24T17:02:22.304" v="2323"/>
          <ac:spMkLst>
            <pc:docMk/>
            <pc:sldMk cId="954284839" sldId="311"/>
            <ac:spMk id="8" creationId="{0D1D8088-559A-46A5-A801-CDF0B9476BED}"/>
          </ac:spMkLst>
        </pc:spChg>
        <pc:spChg chg="add del">
          <ac:chgData name="Deanna McCulloch" userId="282b66848477b008" providerId="LiveId" clId="{66679F81-0780-4EBD-87A9-293D3D2B6656}" dt="2023-05-24T17:02:22.304" v="2323"/>
          <ac:spMkLst>
            <pc:docMk/>
            <pc:sldMk cId="954284839" sldId="311"/>
            <ac:spMk id="14" creationId="{3776B14B-F2F4-4825-8DA8-8C7A0F2B3960}"/>
          </ac:spMkLst>
        </pc:spChg>
        <pc:grpChg chg="add del">
          <ac:chgData name="Deanna McCulloch" userId="282b66848477b008" providerId="LiveId" clId="{66679F81-0780-4EBD-87A9-293D3D2B6656}" dt="2023-05-24T17:02:22.304" v="2323"/>
          <ac:grpSpMkLst>
            <pc:docMk/>
            <pc:sldMk cId="954284839" sldId="311"/>
            <ac:grpSpMk id="10" creationId="{83E2E96F-17F7-4C8C-BDF1-6BB90A0C1D7F}"/>
          </ac:grpSpMkLst>
        </pc:grpChg>
        <pc:picChg chg="add mod modCrop">
          <ac:chgData name="Deanna McCulloch" userId="282b66848477b008" providerId="LiveId" clId="{66679F81-0780-4EBD-87A9-293D3D2B6656}" dt="2023-05-24T16:41:27.663" v="1604" actId="962"/>
          <ac:picMkLst>
            <pc:docMk/>
            <pc:sldMk cId="954284839" sldId="311"/>
            <ac:picMk id="3" creationId="{B93E09BA-770F-40C6-A079-999C8C69DA56}"/>
          </ac:picMkLst>
        </pc:picChg>
      </pc:sldChg>
      <pc:sldChg chg="addSp delSp modSp mod modClrScheme chgLayout">
        <pc:chgData name="Deanna McCulloch" userId="282b66848477b008" providerId="LiveId" clId="{66679F81-0780-4EBD-87A9-293D3D2B6656}" dt="2023-05-24T17:02:22.304" v="2323"/>
        <pc:sldMkLst>
          <pc:docMk/>
          <pc:sldMk cId="3648822883" sldId="312"/>
        </pc:sldMkLst>
        <pc:spChg chg="del mod ord">
          <ac:chgData name="Deanna McCulloch" userId="282b66848477b008" providerId="LiveId" clId="{66679F81-0780-4EBD-87A9-293D3D2B6656}" dt="2022-03-11T17:39:07.959" v="273" actId="700"/>
          <ac:spMkLst>
            <pc:docMk/>
            <pc:sldMk cId="3648822883" sldId="312"/>
            <ac:spMk id="2" creationId="{11D28836-E542-4D7B-8574-701BE1D66F31}"/>
          </ac:spMkLst>
        </pc:spChg>
        <pc:spChg chg="del mod ord">
          <ac:chgData name="Deanna McCulloch" userId="282b66848477b008" providerId="LiveId" clId="{66679F81-0780-4EBD-87A9-293D3D2B6656}" dt="2022-03-11T17:39:07.959" v="273" actId="700"/>
          <ac:spMkLst>
            <pc:docMk/>
            <pc:sldMk cId="3648822883" sldId="312"/>
            <ac:spMk id="3" creationId="{998FEBF3-2623-4EF6-A5FC-668E6A357A7C}"/>
          </ac:spMkLst>
        </pc:spChg>
        <pc:spChg chg="add mod ord">
          <ac:chgData name="Deanna McCulloch" userId="282b66848477b008" providerId="LiveId" clId="{66679F81-0780-4EBD-87A9-293D3D2B6656}" dt="2023-05-24T17:02:22.304" v="2323"/>
          <ac:spMkLst>
            <pc:docMk/>
            <pc:sldMk cId="3648822883" sldId="312"/>
            <ac:spMk id="4" creationId="{C53A2194-583B-4044-9847-C3FBB8501492}"/>
          </ac:spMkLst>
        </pc:spChg>
        <pc:spChg chg="add mod ord">
          <ac:chgData name="Deanna McCulloch" userId="282b66848477b008" providerId="LiveId" clId="{66679F81-0780-4EBD-87A9-293D3D2B6656}" dt="2023-05-24T17:02:22.304" v="2323"/>
          <ac:spMkLst>
            <pc:docMk/>
            <pc:sldMk cId="3648822883" sldId="312"/>
            <ac:spMk id="5" creationId="{0E9D8F4B-B9BE-4994-9B08-8B91213BE348}"/>
          </ac:spMkLst>
        </pc:spChg>
        <pc:spChg chg="add del mod ord">
          <ac:chgData name="Deanna McCulloch" userId="282b66848477b008" providerId="LiveId" clId="{66679F81-0780-4EBD-87A9-293D3D2B6656}" dt="2022-03-11T17:39:11.924" v="274"/>
          <ac:spMkLst>
            <pc:docMk/>
            <pc:sldMk cId="3648822883" sldId="312"/>
            <ac:spMk id="6" creationId="{C73BD3C7-B03A-485B-B8DD-44FD9A284AAB}"/>
          </ac:spMkLst>
        </pc:spChg>
        <pc:spChg chg="add del mod ord">
          <ac:chgData name="Deanna McCulloch" userId="282b66848477b008" providerId="LiveId" clId="{66679F81-0780-4EBD-87A9-293D3D2B6656}" dt="2022-03-11T17:54:53.830" v="571" actId="478"/>
          <ac:spMkLst>
            <pc:docMk/>
            <pc:sldMk cId="3648822883" sldId="312"/>
            <ac:spMk id="7" creationId="{7D7AD374-3B02-430E-BA3D-A816CBAB6711}"/>
          </ac:spMkLst>
        </pc:spChg>
        <pc:spChg chg="add mod ord">
          <ac:chgData name="Deanna McCulloch" userId="282b66848477b008" providerId="LiveId" clId="{66679F81-0780-4EBD-87A9-293D3D2B6656}" dt="2023-05-24T17:00:20.799" v="2296"/>
          <ac:spMkLst>
            <pc:docMk/>
            <pc:sldMk cId="3648822883" sldId="312"/>
            <ac:spMk id="8" creationId="{38E77B9B-3A3D-4D9F-AD54-B9DF79B0201A}"/>
          </ac:spMkLst>
        </pc:spChg>
        <pc:picChg chg="add mod">
          <ac:chgData name="Deanna McCulloch" userId="282b66848477b008" providerId="LiveId" clId="{66679F81-0780-4EBD-87A9-293D3D2B6656}" dt="2022-03-11T17:39:15.196" v="275" actId="14100"/>
          <ac:picMkLst>
            <pc:docMk/>
            <pc:sldMk cId="3648822883" sldId="312"/>
            <ac:picMk id="9" creationId="{3F4B2D21-BCCE-4328-B677-CCE754F2FB91}"/>
          </ac:picMkLst>
        </pc:picChg>
        <pc:picChg chg="add mod">
          <ac:chgData name="Deanna McCulloch" userId="282b66848477b008" providerId="LiveId" clId="{66679F81-0780-4EBD-87A9-293D3D2B6656}" dt="2022-03-11T17:55:11.159" v="577" actId="1076"/>
          <ac:picMkLst>
            <pc:docMk/>
            <pc:sldMk cId="3648822883" sldId="312"/>
            <ac:picMk id="10" creationId="{4D6256C5-7DF4-468F-97E8-38906824625D}"/>
          </ac:picMkLst>
        </pc:picChg>
      </pc:sldChg>
      <pc:sldChg chg="addSp delSp modSp mod ord setBg delDesignElem">
        <pc:chgData name="Deanna McCulloch" userId="282b66848477b008" providerId="LiveId" clId="{66679F81-0780-4EBD-87A9-293D3D2B6656}" dt="2023-05-24T17:02:22.304" v="2323"/>
        <pc:sldMkLst>
          <pc:docMk/>
          <pc:sldMk cId="3720304594" sldId="313"/>
        </pc:sldMkLst>
        <pc:spChg chg="mod">
          <ac:chgData name="Deanna McCulloch" userId="282b66848477b008" providerId="LiveId" clId="{66679F81-0780-4EBD-87A9-293D3D2B6656}" dt="2023-05-24T16:40:30.757" v="1594" actId="26606"/>
          <ac:spMkLst>
            <pc:docMk/>
            <pc:sldMk cId="3720304594" sldId="313"/>
            <ac:spMk id="5" creationId="{A3CAAC32-3EC3-454F-8BC9-2662D0654798}"/>
          </ac:spMkLst>
        </pc:spChg>
        <pc:spChg chg="del">
          <ac:chgData name="Deanna McCulloch" userId="282b66848477b008" providerId="LiveId" clId="{66679F81-0780-4EBD-87A9-293D3D2B6656}" dt="2022-03-11T17:32:26.688" v="20"/>
          <ac:spMkLst>
            <pc:docMk/>
            <pc:sldMk cId="3720304594" sldId="313"/>
            <ac:spMk id="6" creationId="{F8679404-E82C-45F5-B7D9-C98C4F755948}"/>
          </ac:spMkLst>
        </pc:spChg>
        <pc:spChg chg="mod">
          <ac:chgData name="Deanna McCulloch" userId="282b66848477b008" providerId="LiveId" clId="{66679F81-0780-4EBD-87A9-293D3D2B6656}" dt="2023-05-24T16:40:30.757" v="1594" actId="26606"/>
          <ac:spMkLst>
            <pc:docMk/>
            <pc:sldMk cId="3720304594" sldId="313"/>
            <ac:spMk id="7" creationId="{F96061E9-D28E-4D38-B486-C604951F7990}"/>
          </ac:spMkLst>
        </pc:spChg>
        <pc:spChg chg="add del">
          <ac:chgData name="Deanna McCulloch" userId="282b66848477b008" providerId="LiveId" clId="{66679F81-0780-4EBD-87A9-293D3D2B6656}" dt="2023-05-24T17:02:22.304" v="2323"/>
          <ac:spMkLst>
            <pc:docMk/>
            <pc:sldMk cId="3720304594" sldId="313"/>
            <ac:spMk id="13" creationId="{3756B343-807D-456E-AA26-80E96B75D13B}"/>
          </ac:spMkLst>
        </pc:spChg>
        <pc:spChg chg="add del">
          <ac:chgData name="Deanna McCulloch" userId="282b66848477b008" providerId="LiveId" clId="{66679F81-0780-4EBD-87A9-293D3D2B6656}" dt="2023-05-24T17:02:22.304" v="2323"/>
          <ac:spMkLst>
            <pc:docMk/>
            <pc:sldMk cId="3720304594" sldId="313"/>
            <ac:spMk id="15" creationId="{08980754-6F4B-43C9-B9BE-127B6BED6586}"/>
          </ac:spMkLst>
        </pc:spChg>
        <pc:spChg chg="add del">
          <ac:chgData name="Deanna McCulloch" userId="282b66848477b008" providerId="LiveId" clId="{66679F81-0780-4EBD-87A9-293D3D2B6656}" dt="2023-05-24T17:02:22.304" v="2323"/>
          <ac:spMkLst>
            <pc:docMk/>
            <pc:sldMk cId="3720304594" sldId="313"/>
            <ac:spMk id="17" creationId="{2C1BBA94-3F40-40AA-8BB9-E69E25E537C1}"/>
          </ac:spMkLst>
        </pc:spChg>
        <pc:spChg chg="add del">
          <ac:chgData name="Deanna McCulloch" userId="282b66848477b008" providerId="LiveId" clId="{66679F81-0780-4EBD-87A9-293D3D2B6656}" dt="2023-05-24T17:02:22.304" v="2323"/>
          <ac:spMkLst>
            <pc:docMk/>
            <pc:sldMk cId="3720304594" sldId="313"/>
            <ac:spMk id="19" creationId="{169CC832-2974-4E8D-90ED-3E2941BA7336}"/>
          </ac:spMkLst>
        </pc:spChg>
        <pc:spChg chg="add del">
          <ac:chgData name="Deanna McCulloch" userId="282b66848477b008" providerId="LiveId" clId="{66679F81-0780-4EBD-87A9-293D3D2B6656}" dt="2023-05-24T17:02:22.304" v="2323"/>
          <ac:spMkLst>
            <pc:docMk/>
            <pc:sldMk cId="3720304594" sldId="313"/>
            <ac:spMk id="21" creationId="{55222F96-971A-4F90-B841-6BAB416C7AC1}"/>
          </ac:spMkLst>
        </pc:spChg>
        <pc:picChg chg="add mod">
          <ac:chgData name="Deanna McCulloch" userId="282b66848477b008" providerId="LiveId" clId="{66679F81-0780-4EBD-87A9-293D3D2B6656}" dt="2023-05-24T16:40:42.979" v="1597"/>
          <ac:picMkLst>
            <pc:docMk/>
            <pc:sldMk cId="3720304594" sldId="313"/>
            <ac:picMk id="8" creationId="{948A45FB-CAE1-41F1-BAA6-03E88D44075C}"/>
          </ac:picMkLst>
        </pc:picChg>
      </pc:sldChg>
      <pc:sldChg chg="addSp delSp modSp mod setBg addAnim delDesignElem">
        <pc:chgData name="Deanna McCulloch" userId="282b66848477b008" providerId="LiveId" clId="{66679F81-0780-4EBD-87A9-293D3D2B6656}" dt="2023-05-24T17:02:22.304" v="2323"/>
        <pc:sldMkLst>
          <pc:docMk/>
          <pc:sldMk cId="2426878527" sldId="314"/>
        </pc:sldMkLst>
        <pc:spChg chg="mod">
          <ac:chgData name="Deanna McCulloch" userId="282b66848477b008" providerId="LiveId" clId="{66679F81-0780-4EBD-87A9-293D3D2B6656}" dt="2023-05-24T16:41:37.748" v="1605" actId="26606"/>
          <ac:spMkLst>
            <pc:docMk/>
            <pc:sldMk cId="2426878527" sldId="314"/>
            <ac:spMk id="2" creationId="{BAF3F838-1A65-4073-8E8C-B123E84BB429}"/>
          </ac:spMkLst>
        </pc:spChg>
        <pc:spChg chg="del mod">
          <ac:chgData name="Deanna McCulloch" userId="282b66848477b008" providerId="LiveId" clId="{66679F81-0780-4EBD-87A9-293D3D2B6656}" dt="2023-05-24T16:41:44.041" v="1607" actId="478"/>
          <ac:spMkLst>
            <pc:docMk/>
            <pc:sldMk cId="2426878527" sldId="314"/>
            <ac:spMk id="3" creationId="{2FDB7676-42F5-4E13-9AA1-23CB515AA367}"/>
          </ac:spMkLst>
        </pc:spChg>
        <pc:spChg chg="add del">
          <ac:chgData name="Deanna McCulloch" userId="282b66848477b008" providerId="LiveId" clId="{66679F81-0780-4EBD-87A9-293D3D2B6656}" dt="2023-05-24T17:02:22.304" v="2323"/>
          <ac:spMkLst>
            <pc:docMk/>
            <pc:sldMk cId="2426878527" sldId="314"/>
            <ac:spMk id="8" creationId="{4522B21E-B2B9-4C72-9A71-C87EFD137480}"/>
          </ac:spMkLst>
        </pc:spChg>
        <pc:spChg chg="add del">
          <ac:chgData name="Deanna McCulloch" userId="282b66848477b008" providerId="LiveId" clId="{66679F81-0780-4EBD-87A9-293D3D2B6656}" dt="2023-05-24T17:02:22.304" v="2323"/>
          <ac:spMkLst>
            <pc:docMk/>
            <pc:sldMk cId="2426878527" sldId="314"/>
            <ac:spMk id="10" creationId="{5EB7D2A2-F448-44D4-938C-DC84CBCB3B1E}"/>
          </ac:spMkLst>
        </pc:spChg>
        <pc:spChg chg="add del">
          <ac:chgData name="Deanna McCulloch" userId="282b66848477b008" providerId="LiveId" clId="{66679F81-0780-4EBD-87A9-293D3D2B6656}" dt="2023-05-24T17:02:22.304" v="2323"/>
          <ac:spMkLst>
            <pc:docMk/>
            <pc:sldMk cId="2426878527" sldId="314"/>
            <ac:spMk id="12" creationId="{871AEA07-1E14-44B4-8E55-64EF049CD66F}"/>
          </ac:spMkLst>
        </pc:spChg>
        <pc:cxnChg chg="add del">
          <ac:chgData name="Deanna McCulloch" userId="282b66848477b008" providerId="LiveId" clId="{66679F81-0780-4EBD-87A9-293D3D2B6656}" dt="2023-05-24T17:02:22.304" v="2323"/>
          <ac:cxnSpMkLst>
            <pc:docMk/>
            <pc:sldMk cId="2426878527" sldId="314"/>
            <ac:cxnSpMk id="14" creationId="{F7C8EA93-3210-4C62-99E9-153C275E3A87}"/>
          </ac:cxnSpMkLst>
        </pc:cxnChg>
      </pc:sldChg>
      <pc:sldChg chg="addSp modSp new del mod">
        <pc:chgData name="Deanna McCulloch" userId="282b66848477b008" providerId="LiveId" clId="{66679F81-0780-4EBD-87A9-293D3D2B6656}" dt="2022-03-11T17:56:37.352" v="591" actId="2696"/>
        <pc:sldMkLst>
          <pc:docMk/>
          <pc:sldMk cId="920604914" sldId="315"/>
        </pc:sldMkLst>
        <pc:picChg chg="add mod">
          <ac:chgData name="Deanna McCulloch" userId="282b66848477b008" providerId="LiveId" clId="{66679F81-0780-4EBD-87A9-293D3D2B6656}" dt="2022-03-11T17:44:33.659" v="331" actId="1076"/>
          <ac:picMkLst>
            <pc:docMk/>
            <pc:sldMk cId="920604914" sldId="315"/>
            <ac:picMk id="4" creationId="{C9DA79A0-9BD1-4F2B-A9CB-755E7F2642A5}"/>
          </ac:picMkLst>
        </pc:picChg>
      </pc:sldChg>
      <pc:sldChg chg="addSp modSp new mod ord">
        <pc:chgData name="Deanna McCulloch" userId="282b66848477b008" providerId="LiveId" clId="{66679F81-0780-4EBD-87A9-293D3D2B6656}" dt="2023-05-24T17:02:22.304" v="2323"/>
        <pc:sldMkLst>
          <pc:docMk/>
          <pc:sldMk cId="4070777930" sldId="316"/>
        </pc:sldMkLst>
        <pc:spChg chg="mod">
          <ac:chgData name="Deanna McCulloch" userId="282b66848477b008" providerId="LiveId" clId="{66679F81-0780-4EBD-87A9-293D3D2B6656}" dt="2023-05-24T17:02:22.304" v="2323"/>
          <ac:spMkLst>
            <pc:docMk/>
            <pc:sldMk cId="4070777930" sldId="316"/>
            <ac:spMk id="2" creationId="{359DB157-B9F7-4A8C-9F5C-57075ECA70AF}"/>
          </ac:spMkLst>
        </pc:spChg>
        <pc:picChg chg="add mod">
          <ac:chgData name="Deanna McCulloch" userId="282b66848477b008" providerId="LiveId" clId="{66679F81-0780-4EBD-87A9-293D3D2B6656}" dt="2022-03-11T17:50:24.115" v="480" actId="1076"/>
          <ac:picMkLst>
            <pc:docMk/>
            <pc:sldMk cId="4070777930" sldId="316"/>
            <ac:picMk id="4" creationId="{7164947E-70C9-4F64-B218-9C04399070CB}"/>
          </ac:picMkLst>
        </pc:picChg>
        <pc:picChg chg="add mod">
          <ac:chgData name="Deanna McCulloch" userId="282b66848477b008" providerId="LiveId" clId="{66679F81-0780-4EBD-87A9-293D3D2B6656}" dt="2022-03-11T17:50:29.384" v="482" actId="1076"/>
          <ac:picMkLst>
            <pc:docMk/>
            <pc:sldMk cId="4070777930" sldId="316"/>
            <ac:picMk id="5" creationId="{2723D4AB-5806-4A82-8AB1-0555C5829189}"/>
          </ac:picMkLst>
        </pc:picChg>
      </pc:sldChg>
      <pc:sldChg chg="addSp modSp new mod ord">
        <pc:chgData name="Deanna McCulloch" userId="282b66848477b008" providerId="LiveId" clId="{66679F81-0780-4EBD-87A9-293D3D2B6656}" dt="2023-05-24T17:02:22.304" v="2323"/>
        <pc:sldMkLst>
          <pc:docMk/>
          <pc:sldMk cId="745275441" sldId="317"/>
        </pc:sldMkLst>
        <pc:spChg chg="mod">
          <ac:chgData name="Deanna McCulloch" userId="282b66848477b008" providerId="LiveId" clId="{66679F81-0780-4EBD-87A9-293D3D2B6656}" dt="2023-05-24T17:02:22.304" v="2323"/>
          <ac:spMkLst>
            <pc:docMk/>
            <pc:sldMk cId="745275441" sldId="317"/>
            <ac:spMk id="2" creationId="{6BE8C1FE-8F01-4F6C-9991-60CBC41400FA}"/>
          </ac:spMkLst>
        </pc:spChg>
        <pc:picChg chg="add mod">
          <ac:chgData name="Deanna McCulloch" userId="282b66848477b008" providerId="LiveId" clId="{66679F81-0780-4EBD-87A9-293D3D2B6656}" dt="2022-03-11T17:49:58.235" v="450" actId="1076"/>
          <ac:picMkLst>
            <pc:docMk/>
            <pc:sldMk cId="745275441" sldId="317"/>
            <ac:picMk id="4" creationId="{C3E2D7EC-727A-4F92-82C2-A673E6C70132}"/>
          </ac:picMkLst>
        </pc:picChg>
      </pc:sldChg>
      <pc:sldChg chg="addSp modSp new del mod">
        <pc:chgData name="Deanna McCulloch" userId="282b66848477b008" providerId="LiveId" clId="{66679F81-0780-4EBD-87A9-293D3D2B6656}" dt="2022-03-11T17:50:21.415" v="479" actId="2696"/>
        <pc:sldMkLst>
          <pc:docMk/>
          <pc:sldMk cId="2776994223" sldId="318"/>
        </pc:sldMkLst>
        <pc:picChg chg="add mod">
          <ac:chgData name="Deanna McCulloch" userId="282b66848477b008" providerId="LiveId" clId="{66679F81-0780-4EBD-87A9-293D3D2B6656}" dt="2022-03-11T17:50:11.486" v="478" actId="14100"/>
          <ac:picMkLst>
            <pc:docMk/>
            <pc:sldMk cId="2776994223" sldId="318"/>
            <ac:picMk id="4" creationId="{E5835577-C294-4EBC-899B-91413A57E8B7}"/>
          </ac:picMkLst>
        </pc:picChg>
      </pc:sldChg>
      <pc:sldChg chg="addSp modSp new mod ord">
        <pc:chgData name="Deanna McCulloch" userId="282b66848477b008" providerId="LiveId" clId="{66679F81-0780-4EBD-87A9-293D3D2B6656}" dt="2023-05-24T17:02:22.304" v="2323"/>
        <pc:sldMkLst>
          <pc:docMk/>
          <pc:sldMk cId="1252586202" sldId="319"/>
        </pc:sldMkLst>
        <pc:spChg chg="mod">
          <ac:chgData name="Deanna McCulloch" userId="282b66848477b008" providerId="LiveId" clId="{66679F81-0780-4EBD-87A9-293D3D2B6656}" dt="2023-05-24T17:02:22.304" v="2323"/>
          <ac:spMkLst>
            <pc:docMk/>
            <pc:sldMk cId="1252586202" sldId="319"/>
            <ac:spMk id="2" creationId="{9DD52F01-9558-445E-8965-D25F54A802C4}"/>
          </ac:spMkLst>
        </pc:spChg>
        <pc:picChg chg="add mod">
          <ac:chgData name="Deanna McCulloch" userId="282b66848477b008" providerId="LiveId" clId="{66679F81-0780-4EBD-87A9-293D3D2B6656}" dt="2022-03-11T17:50:40.037" v="484" actId="1076"/>
          <ac:picMkLst>
            <pc:docMk/>
            <pc:sldMk cId="1252586202" sldId="319"/>
            <ac:picMk id="4" creationId="{49150654-A140-4F7B-996C-BE73943B8811}"/>
          </ac:picMkLst>
        </pc:picChg>
      </pc:sldChg>
      <pc:sldChg chg="addSp delSp modSp new mod ord setBg delDesignElem">
        <pc:chgData name="Deanna McCulloch" userId="282b66848477b008" providerId="LiveId" clId="{66679F81-0780-4EBD-87A9-293D3D2B6656}" dt="2023-05-24T18:46:52.799" v="2329" actId="1076"/>
        <pc:sldMkLst>
          <pc:docMk/>
          <pc:sldMk cId="2008156189" sldId="320"/>
        </pc:sldMkLst>
        <pc:spChg chg="del mod">
          <ac:chgData name="Deanna McCulloch" userId="282b66848477b008" providerId="LiveId" clId="{66679F81-0780-4EBD-87A9-293D3D2B6656}" dt="2023-05-24T16:41:51.093" v="1608" actId="478"/>
          <ac:spMkLst>
            <pc:docMk/>
            <pc:sldMk cId="2008156189" sldId="320"/>
            <ac:spMk id="2" creationId="{237780E9-4CB5-49AF-8083-050C5F485268}"/>
          </ac:spMkLst>
        </pc:spChg>
        <pc:spChg chg="add del">
          <ac:chgData name="Deanna McCulloch" userId="282b66848477b008" providerId="LiveId" clId="{66679F81-0780-4EBD-87A9-293D3D2B6656}" dt="2023-05-24T17:02:22.304" v="2323"/>
          <ac:spMkLst>
            <pc:docMk/>
            <pc:sldMk cId="2008156189" sldId="320"/>
            <ac:spMk id="9" creationId="{63644BFD-D22E-4019-B666-387DA51AEAFD}"/>
          </ac:spMkLst>
        </pc:spChg>
        <pc:spChg chg="add del">
          <ac:chgData name="Deanna McCulloch" userId="282b66848477b008" providerId="LiveId" clId="{66679F81-0780-4EBD-87A9-293D3D2B6656}" dt="2023-05-24T17:02:22.304" v="2323"/>
          <ac:spMkLst>
            <pc:docMk/>
            <pc:sldMk cId="2008156189" sldId="320"/>
            <ac:spMk id="15" creationId="{3776B14B-F2F4-4825-8DA8-8C7A0F2B3960}"/>
          </ac:spMkLst>
        </pc:spChg>
        <pc:grpChg chg="add del">
          <ac:chgData name="Deanna McCulloch" userId="282b66848477b008" providerId="LiveId" clId="{66679F81-0780-4EBD-87A9-293D3D2B6656}" dt="2023-05-24T17:02:22.304" v="2323"/>
          <ac:grpSpMkLst>
            <pc:docMk/>
            <pc:sldMk cId="2008156189" sldId="320"/>
            <ac:grpSpMk id="11" creationId="{5FE9FE4C-C9E0-4C54-8010-EA9D29CD4D59}"/>
          </ac:grpSpMkLst>
        </pc:grpChg>
        <pc:picChg chg="add mod modCrop">
          <ac:chgData name="Deanna McCulloch" userId="282b66848477b008" providerId="LiveId" clId="{66679F81-0780-4EBD-87A9-293D3D2B6656}" dt="2023-05-24T18:46:52.799" v="2329" actId="1076"/>
          <ac:picMkLst>
            <pc:docMk/>
            <pc:sldMk cId="2008156189" sldId="320"/>
            <ac:picMk id="4" creationId="{2997F46B-4453-43B5-B5DF-806158E4FF00}"/>
          </ac:picMkLst>
        </pc:picChg>
      </pc:sldChg>
      <pc:sldChg chg="addSp delSp modSp new mod">
        <pc:chgData name="Deanna McCulloch" userId="282b66848477b008" providerId="LiveId" clId="{66679F81-0780-4EBD-87A9-293D3D2B6656}" dt="2023-05-24T16:47:39.761" v="1672" actId="1076"/>
        <pc:sldMkLst>
          <pc:docMk/>
          <pc:sldMk cId="2278288082" sldId="321"/>
        </pc:sldMkLst>
        <pc:spChg chg="del mod">
          <ac:chgData name="Deanna McCulloch" userId="282b66848477b008" providerId="LiveId" clId="{66679F81-0780-4EBD-87A9-293D3D2B6656}" dt="2023-05-24T16:47:22.979" v="1671" actId="478"/>
          <ac:spMkLst>
            <pc:docMk/>
            <pc:sldMk cId="2278288082" sldId="321"/>
            <ac:spMk id="2" creationId="{18A97F5E-C08C-465B-9CD2-BEC26F05522E}"/>
          </ac:spMkLst>
        </pc:spChg>
        <pc:picChg chg="add mod modCrop">
          <ac:chgData name="Deanna McCulloch" userId="282b66848477b008" providerId="LiveId" clId="{66679F81-0780-4EBD-87A9-293D3D2B6656}" dt="2023-05-24T16:47:39.761" v="1672" actId="1076"/>
          <ac:picMkLst>
            <pc:docMk/>
            <pc:sldMk cId="2278288082" sldId="321"/>
            <ac:picMk id="4" creationId="{D46FE851-9037-431D-9299-DC9974E54E52}"/>
          </ac:picMkLst>
        </pc:picChg>
        <pc:picChg chg="add mod modCrop">
          <ac:chgData name="Deanna McCulloch" userId="282b66848477b008" providerId="LiveId" clId="{66679F81-0780-4EBD-87A9-293D3D2B6656}" dt="2022-03-11T17:52:38.027" v="523" actId="14100"/>
          <ac:picMkLst>
            <pc:docMk/>
            <pc:sldMk cId="2278288082" sldId="321"/>
            <ac:picMk id="5" creationId="{D9DD03D4-FF85-4906-B4C1-7E95777D00FC}"/>
          </ac:picMkLst>
        </pc:picChg>
        <pc:picChg chg="add mod modCrop">
          <ac:chgData name="Deanna McCulloch" userId="282b66848477b008" providerId="LiveId" clId="{66679F81-0780-4EBD-87A9-293D3D2B6656}" dt="2022-03-11T17:52:46.889" v="528" actId="1076"/>
          <ac:picMkLst>
            <pc:docMk/>
            <pc:sldMk cId="2278288082" sldId="321"/>
            <ac:picMk id="6" creationId="{CDA13092-3242-47E8-AA60-5379979B9F61}"/>
          </ac:picMkLst>
        </pc:picChg>
      </pc:sldChg>
      <pc:sldChg chg="addSp modSp new del mod">
        <pc:chgData name="Deanna McCulloch" userId="282b66848477b008" providerId="LiveId" clId="{66679F81-0780-4EBD-87A9-293D3D2B6656}" dt="2022-03-11T17:52:10.800" v="518" actId="2696"/>
        <pc:sldMkLst>
          <pc:docMk/>
          <pc:sldMk cId="2621468099" sldId="322"/>
        </pc:sldMkLst>
        <pc:picChg chg="add mod">
          <ac:chgData name="Deanna McCulloch" userId="282b66848477b008" providerId="LiveId" clId="{66679F81-0780-4EBD-87A9-293D3D2B6656}" dt="2022-03-11T17:45:57.129" v="357" actId="27614"/>
          <ac:picMkLst>
            <pc:docMk/>
            <pc:sldMk cId="2621468099" sldId="322"/>
            <ac:picMk id="4" creationId="{C6305D62-05A7-4EAE-AFB2-BB41C15E1AE6}"/>
          </ac:picMkLst>
        </pc:picChg>
      </pc:sldChg>
      <pc:sldChg chg="addSp modSp new del mod">
        <pc:chgData name="Deanna McCulloch" userId="282b66848477b008" providerId="LiveId" clId="{66679F81-0780-4EBD-87A9-293D3D2B6656}" dt="2022-03-11T17:52:53.113" v="530" actId="2696"/>
        <pc:sldMkLst>
          <pc:docMk/>
          <pc:sldMk cId="1287190626" sldId="323"/>
        </pc:sldMkLst>
        <pc:picChg chg="add mod">
          <ac:chgData name="Deanna McCulloch" userId="282b66848477b008" providerId="LiveId" clId="{66679F81-0780-4EBD-87A9-293D3D2B6656}" dt="2022-03-11T17:45:59.770" v="360" actId="962"/>
          <ac:picMkLst>
            <pc:docMk/>
            <pc:sldMk cId="1287190626" sldId="323"/>
            <ac:picMk id="4" creationId="{DFEAB706-2B9B-4A1F-B394-964C4C02BF33}"/>
          </ac:picMkLst>
        </pc:picChg>
      </pc:sldChg>
      <pc:sldChg chg="addSp modSp new del mod">
        <pc:chgData name="Deanna McCulloch" userId="282b66848477b008" providerId="LiveId" clId="{66679F81-0780-4EBD-87A9-293D3D2B6656}" dt="2022-03-11T17:52:55.981" v="531" actId="2696"/>
        <pc:sldMkLst>
          <pc:docMk/>
          <pc:sldMk cId="2662580969" sldId="324"/>
        </pc:sldMkLst>
        <pc:picChg chg="add mod">
          <ac:chgData name="Deanna McCulloch" userId="282b66848477b008" providerId="LiveId" clId="{66679F81-0780-4EBD-87A9-293D3D2B6656}" dt="2022-03-11T17:46:03.830" v="365" actId="962"/>
          <ac:picMkLst>
            <pc:docMk/>
            <pc:sldMk cId="2662580969" sldId="324"/>
            <ac:picMk id="4" creationId="{D16C1747-2668-43A8-86AC-925A48376B0E}"/>
          </ac:picMkLst>
        </pc:picChg>
      </pc:sldChg>
      <pc:sldChg chg="addSp modSp new del mod ord">
        <pc:chgData name="Deanna McCulloch" userId="282b66848477b008" providerId="LiveId" clId="{66679F81-0780-4EBD-87A9-293D3D2B6656}" dt="2023-05-24T16:45:35.265" v="1653" actId="2696"/>
        <pc:sldMkLst>
          <pc:docMk/>
          <pc:sldMk cId="3755500584" sldId="325"/>
        </pc:sldMkLst>
        <pc:spChg chg="mod">
          <ac:chgData name="Deanna McCulloch" userId="282b66848477b008" providerId="LiveId" clId="{66679F81-0780-4EBD-87A9-293D3D2B6656}" dt="2022-05-03T18:42:43.928" v="597"/>
          <ac:spMkLst>
            <pc:docMk/>
            <pc:sldMk cId="3755500584" sldId="325"/>
            <ac:spMk id="2" creationId="{CB5047C0-BBCD-411B-92BA-A00CB739C537}"/>
          </ac:spMkLst>
        </pc:spChg>
        <pc:picChg chg="add mod">
          <ac:chgData name="Deanna McCulloch" userId="282b66848477b008" providerId="LiveId" clId="{66679F81-0780-4EBD-87A9-293D3D2B6656}" dt="2022-03-11T17:46:08.597" v="368" actId="962"/>
          <ac:picMkLst>
            <pc:docMk/>
            <pc:sldMk cId="3755500584" sldId="325"/>
            <ac:picMk id="4" creationId="{E38DB4AE-BC9F-4539-A428-B700D978BBBD}"/>
          </ac:picMkLst>
        </pc:picChg>
      </pc:sldChg>
      <pc:sldChg chg="addSp modSp new del mod">
        <pc:chgData name="Deanna McCulloch" userId="282b66848477b008" providerId="LiveId" clId="{66679F81-0780-4EBD-87A9-293D3D2B6656}" dt="2022-03-11T17:53:50.642" v="561" actId="2696"/>
        <pc:sldMkLst>
          <pc:docMk/>
          <pc:sldMk cId="3139032306" sldId="326"/>
        </pc:sldMkLst>
        <pc:picChg chg="add mod">
          <ac:chgData name="Deanna McCulloch" userId="282b66848477b008" providerId="LiveId" clId="{66679F81-0780-4EBD-87A9-293D3D2B6656}" dt="2022-03-11T17:46:19.700" v="376" actId="962"/>
          <ac:picMkLst>
            <pc:docMk/>
            <pc:sldMk cId="3139032306" sldId="326"/>
            <ac:picMk id="4" creationId="{04EDA6C3-086C-42DC-81F2-89BFC2E56E9C}"/>
          </ac:picMkLst>
        </pc:picChg>
      </pc:sldChg>
      <pc:sldChg chg="addSp delSp modSp new mod setBg modClrScheme delDesignElem chgLayout">
        <pc:chgData name="Deanna McCulloch" userId="282b66848477b008" providerId="LiveId" clId="{66679F81-0780-4EBD-87A9-293D3D2B6656}" dt="2023-05-24T17:02:22.304" v="2323"/>
        <pc:sldMkLst>
          <pc:docMk/>
          <pc:sldMk cId="3569937999" sldId="327"/>
        </pc:sldMkLst>
        <pc:spChg chg="mod ord">
          <ac:chgData name="Deanna McCulloch" userId="282b66848477b008" providerId="LiveId" clId="{66679F81-0780-4EBD-87A9-293D3D2B6656}" dt="2023-05-24T17:00:20.799" v="2296"/>
          <ac:spMkLst>
            <pc:docMk/>
            <pc:sldMk cId="3569937999" sldId="327"/>
            <ac:spMk id="2" creationId="{C9E4A217-BA58-4C88-842C-659FBB24A576}"/>
          </ac:spMkLst>
        </pc:spChg>
        <pc:spChg chg="add del mod ord">
          <ac:chgData name="Deanna McCulloch" userId="282b66848477b008" providerId="LiveId" clId="{66679F81-0780-4EBD-87A9-293D3D2B6656}" dt="2023-05-24T16:54:10.647" v="1943" actId="700"/>
          <ac:spMkLst>
            <pc:docMk/>
            <pc:sldMk cId="3569937999" sldId="327"/>
            <ac:spMk id="3" creationId="{43888700-44E8-4DD7-07C5-152AA0DCF217}"/>
          </ac:spMkLst>
        </pc:spChg>
        <pc:spChg chg="add del mod ord">
          <ac:chgData name="Deanna McCulloch" userId="282b66848477b008" providerId="LiveId" clId="{66679F81-0780-4EBD-87A9-293D3D2B6656}" dt="2023-05-24T16:54:10.647" v="1943" actId="700"/>
          <ac:spMkLst>
            <pc:docMk/>
            <pc:sldMk cId="3569937999" sldId="327"/>
            <ac:spMk id="5" creationId="{C26CBB2E-16EB-9F43-8783-6D1CF726AB96}"/>
          </ac:spMkLst>
        </pc:spChg>
        <pc:spChg chg="add del mod ord">
          <ac:chgData name="Deanna McCulloch" userId="282b66848477b008" providerId="LiveId" clId="{66679F81-0780-4EBD-87A9-293D3D2B6656}" dt="2023-05-24T16:55:20.261" v="2052" actId="26606"/>
          <ac:spMkLst>
            <pc:docMk/>
            <pc:sldMk cId="3569937999" sldId="327"/>
            <ac:spMk id="6" creationId="{533099FB-DD54-C6AB-55C6-270D4DF5EFE9}"/>
          </ac:spMkLst>
        </pc:spChg>
        <pc:spChg chg="add del">
          <ac:chgData name="Deanna McCulloch" userId="282b66848477b008" providerId="LiveId" clId="{66679F81-0780-4EBD-87A9-293D3D2B6656}" dt="2023-05-24T17:02:22.304" v="2323"/>
          <ac:spMkLst>
            <pc:docMk/>
            <pc:sldMk cId="3569937999" sldId="327"/>
            <ac:spMk id="12" creationId="{C05CBC3C-2E5A-4839-8B9B-2E5A6ADF0F58}"/>
          </ac:spMkLst>
        </pc:spChg>
        <pc:spChg chg="add del">
          <ac:chgData name="Deanna McCulloch" userId="282b66848477b008" providerId="LiveId" clId="{66679F81-0780-4EBD-87A9-293D3D2B6656}" dt="2023-05-24T17:02:22.304" v="2323"/>
          <ac:spMkLst>
            <pc:docMk/>
            <pc:sldMk cId="3569937999" sldId="327"/>
            <ac:spMk id="14" creationId="{DB5B423A-57CC-4C58-AA26-8E2E862B03A0}"/>
          </ac:spMkLst>
        </pc:spChg>
        <pc:graphicFrameChg chg="add">
          <ac:chgData name="Deanna McCulloch" userId="282b66848477b008" providerId="LiveId" clId="{66679F81-0780-4EBD-87A9-293D3D2B6656}" dt="2023-05-24T16:55:20.261" v="2052" actId="26606"/>
          <ac:graphicFrameMkLst>
            <pc:docMk/>
            <pc:sldMk cId="3569937999" sldId="327"/>
            <ac:graphicFrameMk id="8" creationId="{E85B23C9-5E57-094F-2988-879B2F68FB3C}"/>
          </ac:graphicFrameMkLst>
        </pc:graphicFrameChg>
        <pc:picChg chg="add del mod">
          <ac:chgData name="Deanna McCulloch" userId="282b66848477b008" providerId="LiveId" clId="{66679F81-0780-4EBD-87A9-293D3D2B6656}" dt="2023-05-24T16:32:38.972" v="1278" actId="478"/>
          <ac:picMkLst>
            <pc:docMk/>
            <pc:sldMk cId="3569937999" sldId="327"/>
            <ac:picMk id="4" creationId="{86029992-6573-41DC-B3EE-2558B3DAF7A6}"/>
          </ac:picMkLst>
        </pc:picChg>
      </pc:sldChg>
      <pc:sldChg chg="new del">
        <pc:chgData name="Deanna McCulloch" userId="282b66848477b008" providerId="LiveId" clId="{66679F81-0780-4EBD-87A9-293D3D2B6656}" dt="2022-03-11T17:53:15.294" v="534" actId="2696"/>
        <pc:sldMkLst>
          <pc:docMk/>
          <pc:sldMk cId="3404206755" sldId="328"/>
        </pc:sldMkLst>
      </pc:sldChg>
      <pc:sldChg chg="addSp modSp new del mod ord">
        <pc:chgData name="Deanna McCulloch" userId="282b66848477b008" providerId="LiveId" clId="{66679F81-0780-4EBD-87A9-293D3D2B6656}" dt="2023-05-24T16:43:58.771" v="1650" actId="2696"/>
        <pc:sldMkLst>
          <pc:docMk/>
          <pc:sldMk cId="2715841853" sldId="329"/>
        </pc:sldMkLst>
        <pc:spChg chg="mod">
          <ac:chgData name="Deanna McCulloch" userId="282b66848477b008" providerId="LiveId" clId="{66679F81-0780-4EBD-87A9-293D3D2B6656}" dt="2022-05-03T18:42:43.928" v="597"/>
          <ac:spMkLst>
            <pc:docMk/>
            <pc:sldMk cId="2715841853" sldId="329"/>
            <ac:spMk id="2" creationId="{C083A518-FC52-4DD5-8799-B6D719D69836}"/>
          </ac:spMkLst>
        </pc:spChg>
        <pc:picChg chg="add mod">
          <ac:chgData name="Deanna McCulloch" userId="282b66848477b008" providerId="LiveId" clId="{66679F81-0780-4EBD-87A9-293D3D2B6656}" dt="2022-03-11T17:53:31.929" v="540" actId="1076"/>
          <ac:picMkLst>
            <pc:docMk/>
            <pc:sldMk cId="2715841853" sldId="329"/>
            <ac:picMk id="4" creationId="{36CE9748-51B9-4F53-BC5A-065A46F525C1}"/>
          </ac:picMkLst>
        </pc:picChg>
        <pc:picChg chg="add mod">
          <ac:chgData name="Deanna McCulloch" userId="282b66848477b008" providerId="LiveId" clId="{66679F81-0780-4EBD-87A9-293D3D2B6656}" dt="2022-03-11T17:53:26.298" v="538" actId="1076"/>
          <ac:picMkLst>
            <pc:docMk/>
            <pc:sldMk cId="2715841853" sldId="329"/>
            <ac:picMk id="6" creationId="{19607EAD-E239-4666-A3CE-615719B9D6C5}"/>
          </ac:picMkLst>
        </pc:picChg>
        <pc:picChg chg="add mod">
          <ac:chgData name="Deanna McCulloch" userId="282b66848477b008" providerId="LiveId" clId="{66679F81-0780-4EBD-87A9-293D3D2B6656}" dt="2022-03-11T17:46:33.337" v="389" actId="571"/>
          <ac:picMkLst>
            <pc:docMk/>
            <pc:sldMk cId="2715841853" sldId="329"/>
            <ac:picMk id="7" creationId="{A825302D-9B71-42D3-852E-F2CCD3D24A3E}"/>
          </ac:picMkLst>
        </pc:picChg>
        <pc:picChg chg="add mod">
          <ac:chgData name="Deanna McCulloch" userId="282b66848477b008" providerId="LiveId" clId="{66679F81-0780-4EBD-87A9-293D3D2B6656}" dt="2022-03-11T17:46:33.337" v="389" actId="571"/>
          <ac:picMkLst>
            <pc:docMk/>
            <pc:sldMk cId="2715841853" sldId="329"/>
            <ac:picMk id="8" creationId="{C953BABA-35A0-4555-9A18-981F1FB7CD50}"/>
          </ac:picMkLst>
        </pc:picChg>
      </pc:sldChg>
      <pc:sldChg chg="addSp delSp modSp new mod setBg delDesignElem">
        <pc:chgData name="Deanna McCulloch" userId="282b66848477b008" providerId="LiveId" clId="{66679F81-0780-4EBD-87A9-293D3D2B6656}" dt="2023-05-24T17:02:22.304" v="2323"/>
        <pc:sldMkLst>
          <pc:docMk/>
          <pc:sldMk cId="1527284016" sldId="330"/>
        </pc:sldMkLst>
        <pc:spChg chg="mod">
          <ac:chgData name="Deanna McCulloch" userId="282b66848477b008" providerId="LiveId" clId="{66679F81-0780-4EBD-87A9-293D3D2B6656}" dt="2023-05-24T17:00:20.799" v="2296"/>
          <ac:spMkLst>
            <pc:docMk/>
            <pc:sldMk cId="1527284016" sldId="330"/>
            <ac:spMk id="2" creationId="{22465513-53A1-4932-A6FD-C8A20B118067}"/>
          </ac:spMkLst>
        </pc:spChg>
        <pc:spChg chg="add del">
          <ac:chgData name="Deanna McCulloch" userId="282b66848477b008" providerId="LiveId" clId="{66679F81-0780-4EBD-87A9-293D3D2B6656}" dt="2023-05-24T17:02:22.304" v="2323"/>
          <ac:spMkLst>
            <pc:docMk/>
            <pc:sldMk cId="1527284016" sldId="330"/>
            <ac:spMk id="9" creationId="{47942995-B07F-4636-9A06-C6A104B260A8}"/>
          </ac:spMkLst>
        </pc:spChg>
        <pc:spChg chg="add del">
          <ac:chgData name="Deanna McCulloch" userId="282b66848477b008" providerId="LiveId" clId="{66679F81-0780-4EBD-87A9-293D3D2B6656}" dt="2023-05-24T17:02:22.304" v="2323"/>
          <ac:spMkLst>
            <pc:docMk/>
            <pc:sldMk cId="1527284016" sldId="330"/>
            <ac:spMk id="16" creationId="{B81933D1-5615-42C7-9C0B-4EB7105CCE2D}"/>
          </ac:spMkLst>
        </pc:spChg>
        <pc:spChg chg="add del">
          <ac:chgData name="Deanna McCulloch" userId="282b66848477b008" providerId="LiveId" clId="{66679F81-0780-4EBD-87A9-293D3D2B6656}" dt="2023-05-24T17:02:22.304" v="2323"/>
          <ac:spMkLst>
            <pc:docMk/>
            <pc:sldMk cId="1527284016" sldId="330"/>
            <ac:spMk id="18" creationId="{19C9EAEA-39D0-4B0E-A0EB-51E7B26740B1}"/>
          </ac:spMkLst>
        </pc:spChg>
        <pc:grpChg chg="add del">
          <ac:chgData name="Deanna McCulloch" userId="282b66848477b008" providerId="LiveId" clId="{66679F81-0780-4EBD-87A9-293D3D2B6656}" dt="2023-05-24T17:02:22.304" v="2323"/>
          <ac:grpSpMkLst>
            <pc:docMk/>
            <pc:sldMk cId="1527284016" sldId="330"/>
            <ac:grpSpMk id="11" creationId="{032D8612-31EB-44CF-A1D0-14FD4C705424}"/>
          </ac:grpSpMkLst>
        </pc:grpChg>
        <pc:picChg chg="add mod">
          <ac:chgData name="Deanna McCulloch" userId="282b66848477b008" providerId="LiveId" clId="{66679F81-0780-4EBD-87A9-293D3D2B6656}" dt="2023-05-24T17:01:05.901" v="2302"/>
          <ac:picMkLst>
            <pc:docMk/>
            <pc:sldMk cId="1527284016" sldId="330"/>
            <ac:picMk id="4" creationId="{35E1D7EE-C245-4311-A560-4880744935E8}"/>
          </ac:picMkLst>
        </pc:picChg>
      </pc:sldChg>
      <pc:sldChg chg="addSp delSp modSp new mod">
        <pc:chgData name="Deanna McCulloch" userId="282b66848477b008" providerId="LiveId" clId="{66679F81-0780-4EBD-87A9-293D3D2B6656}" dt="2023-05-24T17:02:22.304" v="2323"/>
        <pc:sldMkLst>
          <pc:docMk/>
          <pc:sldMk cId="3045977635" sldId="331"/>
        </pc:sldMkLst>
        <pc:spChg chg="add del mod">
          <ac:chgData name="Deanna McCulloch" userId="282b66848477b008" providerId="LiveId" clId="{66679F81-0780-4EBD-87A9-293D3D2B6656}" dt="2023-05-24T17:02:22.304" v="2323"/>
          <ac:spMkLst>
            <pc:docMk/>
            <pc:sldMk cId="3045977635" sldId="331"/>
            <ac:spMk id="2" creationId="{2055B72F-4D7F-40CA-A946-856A2D4490E6}"/>
          </ac:spMkLst>
        </pc:spChg>
        <pc:picChg chg="add mod">
          <ac:chgData name="Deanna McCulloch" userId="282b66848477b008" providerId="LiveId" clId="{66679F81-0780-4EBD-87A9-293D3D2B6656}" dt="2022-03-11T17:46:46.758" v="398" actId="962"/>
          <ac:picMkLst>
            <pc:docMk/>
            <pc:sldMk cId="3045977635" sldId="331"/>
            <ac:picMk id="4" creationId="{22957126-943F-4310-821C-40A371BADACD}"/>
          </ac:picMkLst>
        </pc:picChg>
      </pc:sldChg>
      <pc:sldChg chg="addSp modSp new del mod">
        <pc:chgData name="Deanna McCulloch" userId="282b66848477b008" providerId="LiveId" clId="{66679F81-0780-4EBD-87A9-293D3D2B6656}" dt="2022-03-11T17:55:17.750" v="578" actId="2696"/>
        <pc:sldMkLst>
          <pc:docMk/>
          <pc:sldMk cId="388570079" sldId="332"/>
        </pc:sldMkLst>
        <pc:picChg chg="add mod">
          <ac:chgData name="Deanna McCulloch" userId="282b66848477b008" providerId="LiveId" clId="{66679F81-0780-4EBD-87A9-293D3D2B6656}" dt="2022-03-11T17:54:12.456" v="565" actId="1076"/>
          <ac:picMkLst>
            <pc:docMk/>
            <pc:sldMk cId="388570079" sldId="332"/>
            <ac:picMk id="4" creationId="{CFB713C3-2AFA-4DA4-ADE4-5881CB5E6EE8}"/>
          </ac:picMkLst>
        </pc:picChg>
      </pc:sldChg>
      <pc:sldChg chg="addSp modSp new">
        <pc:chgData name="Deanna McCulloch" userId="282b66848477b008" providerId="LiveId" clId="{66679F81-0780-4EBD-87A9-293D3D2B6656}" dt="2023-05-24T17:02:22.304" v="2323"/>
        <pc:sldMkLst>
          <pc:docMk/>
          <pc:sldMk cId="1124062550" sldId="332"/>
        </pc:sldMkLst>
        <pc:spChg chg="mod">
          <ac:chgData name="Deanna McCulloch" userId="282b66848477b008" providerId="LiveId" clId="{66679F81-0780-4EBD-87A9-293D3D2B6656}" dt="2023-05-24T17:02:22.304" v="2323"/>
          <ac:spMkLst>
            <pc:docMk/>
            <pc:sldMk cId="1124062550" sldId="332"/>
            <ac:spMk id="2" creationId="{24CA97FA-9530-F814-91AD-34A66CACA710}"/>
          </ac:spMkLst>
        </pc:spChg>
        <pc:picChg chg="add">
          <ac:chgData name="Deanna McCulloch" userId="282b66848477b008" providerId="LiveId" clId="{66679F81-0780-4EBD-87A9-293D3D2B6656}" dt="2023-05-24T16:16:53.526" v="607"/>
          <ac:picMkLst>
            <pc:docMk/>
            <pc:sldMk cId="1124062550" sldId="332"/>
            <ac:picMk id="3" creationId="{97412596-6C18-5D25-02B9-13F44D549773}"/>
          </ac:picMkLst>
        </pc:picChg>
      </pc:sldChg>
      <pc:sldChg chg="new del">
        <pc:chgData name="Deanna McCulloch" userId="282b66848477b008" providerId="LiveId" clId="{66679F81-0780-4EBD-87A9-293D3D2B6656}" dt="2022-03-11T17:55:20.657" v="579" actId="2696"/>
        <pc:sldMkLst>
          <pc:docMk/>
          <pc:sldMk cId="2258364762" sldId="333"/>
        </pc:sldMkLst>
      </pc:sldChg>
      <pc:sldChg chg="addSp delSp modSp new mod ord setBg delDesignElem">
        <pc:chgData name="Deanna McCulloch" userId="282b66848477b008" providerId="LiveId" clId="{66679F81-0780-4EBD-87A9-293D3D2B6656}" dt="2023-05-24T17:02:22.304" v="2323"/>
        <pc:sldMkLst>
          <pc:docMk/>
          <pc:sldMk cId="2960181517" sldId="333"/>
        </pc:sldMkLst>
        <pc:spChg chg="mod">
          <ac:chgData name="Deanna McCulloch" userId="282b66848477b008" providerId="LiveId" clId="{66679F81-0780-4EBD-87A9-293D3D2B6656}" dt="2023-05-24T17:00:20.799" v="2296"/>
          <ac:spMkLst>
            <pc:docMk/>
            <pc:sldMk cId="2960181517" sldId="333"/>
            <ac:spMk id="2" creationId="{7F88C4C5-68E1-97EC-3579-DA11AA39DB89}"/>
          </ac:spMkLst>
        </pc:spChg>
        <pc:spChg chg="add del">
          <ac:chgData name="Deanna McCulloch" userId="282b66848477b008" providerId="LiveId" clId="{66679F81-0780-4EBD-87A9-293D3D2B6656}" dt="2023-05-24T17:02:22.304" v="2323"/>
          <ac:spMkLst>
            <pc:docMk/>
            <pc:sldMk cId="2960181517" sldId="333"/>
            <ac:spMk id="8" creationId="{91DC6ABD-215C-4EA8-A483-CEF5B99AB385}"/>
          </ac:spMkLst>
        </pc:spChg>
        <pc:spChg chg="add del">
          <ac:chgData name="Deanna McCulloch" userId="282b66848477b008" providerId="LiveId" clId="{66679F81-0780-4EBD-87A9-293D3D2B6656}" dt="2023-05-24T17:02:22.304" v="2323"/>
          <ac:spMkLst>
            <pc:docMk/>
            <pc:sldMk cId="2960181517" sldId="333"/>
            <ac:spMk id="14" creationId="{04357C93-F0CB-4A1C-8F77-4E9063789819}"/>
          </ac:spMkLst>
        </pc:spChg>
        <pc:grpChg chg="add del">
          <ac:chgData name="Deanna McCulloch" userId="282b66848477b008" providerId="LiveId" clId="{66679F81-0780-4EBD-87A9-293D3D2B6656}" dt="2023-05-24T17:02:22.304" v="2323"/>
          <ac:grpSpMkLst>
            <pc:docMk/>
            <pc:sldMk cId="2960181517" sldId="333"/>
            <ac:grpSpMk id="10" creationId="{3AF6A671-C637-4547-85F4-51B6D1881399}"/>
          </ac:grpSpMkLst>
        </pc:grpChg>
        <pc:picChg chg="add mod">
          <ac:chgData name="Deanna McCulloch" userId="282b66848477b008" providerId="LiveId" clId="{66679F81-0780-4EBD-87A9-293D3D2B6656}" dt="2023-05-24T16:42:29.860" v="1612"/>
          <ac:picMkLst>
            <pc:docMk/>
            <pc:sldMk cId="2960181517" sldId="333"/>
            <ac:picMk id="3" creationId="{2809ECF4-E7CC-8B1F-0270-078B436A1FDA}"/>
          </ac:picMkLst>
        </pc:picChg>
      </pc:sldChg>
      <pc:sldChg chg="addSp delSp modSp new mod setBg modClrScheme delDesignElem chgLayout">
        <pc:chgData name="Deanna McCulloch" userId="282b66848477b008" providerId="LiveId" clId="{66679F81-0780-4EBD-87A9-293D3D2B6656}" dt="2023-05-24T17:02:22.304" v="2323"/>
        <pc:sldMkLst>
          <pc:docMk/>
          <pc:sldMk cId="1241415106" sldId="334"/>
        </pc:sldMkLst>
        <pc:spChg chg="mod ord">
          <ac:chgData name="Deanna McCulloch" userId="282b66848477b008" providerId="LiveId" clId="{66679F81-0780-4EBD-87A9-293D3D2B6656}" dt="2023-05-24T17:02:22.304" v="2323"/>
          <ac:spMkLst>
            <pc:docMk/>
            <pc:sldMk cId="1241415106" sldId="334"/>
            <ac:spMk id="2" creationId="{D3D33286-3276-8E63-4B39-E8E0CF34B69A}"/>
          </ac:spMkLst>
        </pc:spChg>
        <pc:spChg chg="add del mod ord">
          <ac:chgData name="Deanna McCulloch" userId="282b66848477b008" providerId="LiveId" clId="{66679F81-0780-4EBD-87A9-293D3D2B6656}" dt="2023-05-24T16:19:59.206" v="678" actId="26606"/>
          <ac:spMkLst>
            <pc:docMk/>
            <pc:sldMk cId="1241415106" sldId="334"/>
            <ac:spMk id="3" creationId="{3B71FA9D-60DF-7E7C-7AF6-040F39802EBC}"/>
          </ac:spMkLst>
        </pc:spChg>
        <pc:spChg chg="add del">
          <ac:chgData name="Deanna McCulloch" userId="282b66848477b008" providerId="LiveId" clId="{66679F81-0780-4EBD-87A9-293D3D2B6656}" dt="2023-05-24T17:02:22.304" v="2323"/>
          <ac:spMkLst>
            <pc:docMk/>
            <pc:sldMk cId="1241415106" sldId="334"/>
            <ac:spMk id="9" creationId="{35DB3719-6FDC-4E5D-891D-FF40B7300F64}"/>
          </ac:spMkLst>
        </pc:spChg>
        <pc:spChg chg="add del">
          <ac:chgData name="Deanna McCulloch" userId="282b66848477b008" providerId="LiveId" clId="{66679F81-0780-4EBD-87A9-293D3D2B6656}" dt="2023-05-24T17:02:22.304" v="2323"/>
          <ac:spMkLst>
            <pc:docMk/>
            <pc:sldMk cId="1241415106" sldId="334"/>
            <ac:spMk id="11" creationId="{E0CBAC23-2E3F-4A90-BA59-F8299F6A5439}"/>
          </ac:spMkLst>
        </pc:spChg>
        <pc:graphicFrameChg chg="add">
          <ac:chgData name="Deanna McCulloch" userId="282b66848477b008" providerId="LiveId" clId="{66679F81-0780-4EBD-87A9-293D3D2B6656}" dt="2023-05-24T16:19:59.206" v="678" actId="26606"/>
          <ac:graphicFrameMkLst>
            <pc:docMk/>
            <pc:sldMk cId="1241415106" sldId="334"/>
            <ac:graphicFrameMk id="5" creationId="{55612667-2012-7E4D-E611-11DBA67895A1}"/>
          </ac:graphicFrameMkLst>
        </pc:graphicFrameChg>
      </pc:sldChg>
      <pc:sldChg chg="new del">
        <pc:chgData name="Deanna McCulloch" userId="282b66848477b008" providerId="LiveId" clId="{66679F81-0780-4EBD-87A9-293D3D2B6656}" dt="2022-03-11T17:55:24.154" v="580" actId="2696"/>
        <pc:sldMkLst>
          <pc:docMk/>
          <pc:sldMk cId="2591771097" sldId="334"/>
        </pc:sldMkLst>
      </pc:sldChg>
      <pc:sldChg chg="addSp delSp modSp new mod setBg delDesignElem">
        <pc:chgData name="Deanna McCulloch" userId="282b66848477b008" providerId="LiveId" clId="{66679F81-0780-4EBD-87A9-293D3D2B6656}" dt="2023-05-24T17:02:22.304" v="2323"/>
        <pc:sldMkLst>
          <pc:docMk/>
          <pc:sldMk cId="1516571389" sldId="335"/>
        </pc:sldMkLst>
        <pc:spChg chg="mod">
          <ac:chgData name="Deanna McCulloch" userId="282b66848477b008" providerId="LiveId" clId="{66679F81-0780-4EBD-87A9-293D3D2B6656}" dt="2023-05-24T16:44:34.242" v="1652" actId="207"/>
          <ac:spMkLst>
            <pc:docMk/>
            <pc:sldMk cId="1516571389" sldId="335"/>
            <ac:spMk id="2" creationId="{2FF6BD13-B629-9061-0374-75F580499B0B}"/>
          </ac:spMkLst>
        </pc:spChg>
        <pc:spChg chg="mod">
          <ac:chgData name="Deanna McCulloch" userId="282b66848477b008" providerId="LiveId" clId="{66679F81-0780-4EBD-87A9-293D3D2B6656}" dt="2023-05-24T16:28:28.902" v="990" actId="20577"/>
          <ac:spMkLst>
            <pc:docMk/>
            <pc:sldMk cId="1516571389" sldId="335"/>
            <ac:spMk id="3" creationId="{F68D9E03-EC72-8ED4-B748-6D1E0FDFBFA9}"/>
          </ac:spMkLst>
        </pc:spChg>
        <pc:spChg chg="mod">
          <ac:chgData name="Deanna McCulloch" userId="282b66848477b008" providerId="LiveId" clId="{66679F81-0780-4EBD-87A9-293D3D2B6656}" dt="2023-05-24T16:28:12.868" v="989" actId="1076"/>
          <ac:spMkLst>
            <pc:docMk/>
            <pc:sldMk cId="1516571389" sldId="335"/>
            <ac:spMk id="4" creationId="{9D6C3AC7-786F-F26A-8DEB-675DA13E0101}"/>
          </ac:spMkLst>
        </pc:spChg>
        <pc:spChg chg="add del">
          <ac:chgData name="Deanna McCulloch" userId="282b66848477b008" providerId="LiveId" clId="{66679F81-0780-4EBD-87A9-293D3D2B6656}" dt="2023-05-24T17:02:22.304" v="2323"/>
          <ac:spMkLst>
            <pc:docMk/>
            <pc:sldMk cId="1516571389" sldId="335"/>
            <ac:spMk id="9" creationId="{9F7D788E-2C1B-4EF4-8719-12613771FF98}"/>
          </ac:spMkLst>
        </pc:spChg>
        <pc:spChg chg="add del">
          <ac:chgData name="Deanna McCulloch" userId="282b66848477b008" providerId="LiveId" clId="{66679F81-0780-4EBD-87A9-293D3D2B6656}" dt="2023-05-24T17:02:22.304" v="2323"/>
          <ac:spMkLst>
            <pc:docMk/>
            <pc:sldMk cId="1516571389" sldId="335"/>
            <ac:spMk id="11" creationId="{7C54E824-C0F4-480B-BC88-689F50C45FBD}"/>
          </ac:spMkLst>
        </pc:spChg>
        <pc:spChg chg="add del">
          <ac:chgData name="Deanna McCulloch" userId="282b66848477b008" providerId="LiveId" clId="{66679F81-0780-4EBD-87A9-293D3D2B6656}" dt="2023-05-24T17:02:22.304" v="2323"/>
          <ac:spMkLst>
            <pc:docMk/>
            <pc:sldMk cId="1516571389" sldId="335"/>
            <ac:spMk id="13" creationId="{58DEA6A1-FC5C-4E6E-BBBF-7E472949B394}"/>
          </ac:spMkLst>
        </pc:spChg>
        <pc:spChg chg="add del">
          <ac:chgData name="Deanna McCulloch" userId="282b66848477b008" providerId="LiveId" clId="{66679F81-0780-4EBD-87A9-293D3D2B6656}" dt="2023-05-24T17:02:22.304" v="2323"/>
          <ac:spMkLst>
            <pc:docMk/>
            <pc:sldMk cId="1516571389" sldId="335"/>
            <ac:spMk id="15" creationId="{96AAAC3B-1954-46B7-BBAC-27DFF5B5295F}"/>
          </ac:spMkLst>
        </pc:spChg>
        <pc:spChg chg="add del">
          <ac:chgData name="Deanna McCulloch" userId="282b66848477b008" providerId="LiveId" clId="{66679F81-0780-4EBD-87A9-293D3D2B6656}" dt="2023-05-24T17:02:22.304" v="2323"/>
          <ac:spMkLst>
            <pc:docMk/>
            <pc:sldMk cId="1516571389" sldId="335"/>
            <ac:spMk id="17" creationId="{A5AD6500-BB62-4AAC-9D2F-C10DDC90CBB1}"/>
          </ac:spMkLst>
        </pc:spChg>
      </pc:sldChg>
      <pc:sldChg chg="new del">
        <pc:chgData name="Deanna McCulloch" userId="282b66848477b008" providerId="LiveId" clId="{66679F81-0780-4EBD-87A9-293D3D2B6656}" dt="2022-03-11T17:55:51.159" v="583" actId="2696"/>
        <pc:sldMkLst>
          <pc:docMk/>
          <pc:sldMk cId="1771091360" sldId="335"/>
        </pc:sldMkLst>
      </pc:sldChg>
      <pc:sldChg chg="addSp delSp modSp new mod setBg delDesignElem">
        <pc:chgData name="Deanna McCulloch" userId="282b66848477b008" providerId="LiveId" clId="{66679F81-0780-4EBD-87A9-293D3D2B6656}" dt="2023-05-24T17:02:22.304" v="2323"/>
        <pc:sldMkLst>
          <pc:docMk/>
          <pc:sldMk cId="2131362835" sldId="336"/>
        </pc:sldMkLst>
        <pc:spChg chg="mod">
          <ac:chgData name="Deanna McCulloch" userId="282b66848477b008" providerId="LiveId" clId="{66679F81-0780-4EBD-87A9-293D3D2B6656}" dt="2023-05-24T16:28:54.836" v="1026" actId="26606"/>
          <ac:spMkLst>
            <pc:docMk/>
            <pc:sldMk cId="2131362835" sldId="336"/>
            <ac:spMk id="2" creationId="{94716552-4DDC-4E7B-0253-EC517555967B}"/>
          </ac:spMkLst>
        </pc:spChg>
        <pc:spChg chg="del">
          <ac:chgData name="Deanna McCulloch" userId="282b66848477b008" providerId="LiveId" clId="{66679F81-0780-4EBD-87A9-293D3D2B6656}" dt="2023-05-24T16:28:40.273" v="993" actId="478"/>
          <ac:spMkLst>
            <pc:docMk/>
            <pc:sldMk cId="2131362835" sldId="336"/>
            <ac:spMk id="3" creationId="{B939BEEB-199F-E248-30AC-3BACAC02A2B6}"/>
          </ac:spMkLst>
        </pc:spChg>
        <pc:spChg chg="del">
          <ac:chgData name="Deanna McCulloch" userId="282b66848477b008" providerId="LiveId" clId="{66679F81-0780-4EBD-87A9-293D3D2B6656}" dt="2023-05-24T16:28:38.710" v="992" actId="478"/>
          <ac:spMkLst>
            <pc:docMk/>
            <pc:sldMk cId="2131362835" sldId="336"/>
            <ac:spMk id="4" creationId="{0E82DD7B-0972-5DDA-B0F7-E8903B278362}"/>
          </ac:spMkLst>
        </pc:spChg>
        <pc:spChg chg="add del">
          <ac:chgData name="Deanna McCulloch" userId="282b66848477b008" providerId="LiveId" clId="{66679F81-0780-4EBD-87A9-293D3D2B6656}" dt="2023-05-24T17:02:22.304" v="2323"/>
          <ac:spMkLst>
            <pc:docMk/>
            <pc:sldMk cId="2131362835" sldId="336"/>
            <ac:spMk id="7" creationId="{D278ADA9-6383-4BDD-80D2-8899A402687B}"/>
          </ac:spMkLst>
        </pc:spChg>
        <pc:spChg chg="add del">
          <ac:chgData name="Deanna McCulloch" userId="282b66848477b008" providerId="LiveId" clId="{66679F81-0780-4EBD-87A9-293D3D2B6656}" dt="2023-05-24T17:02:22.304" v="2323"/>
          <ac:spMkLst>
            <pc:docMk/>
            <pc:sldMk cId="2131362835" sldId="336"/>
            <ac:spMk id="9" creationId="{484B7147-B0F6-40ED-B5A2-FF72BC8198B6}"/>
          </ac:spMkLst>
        </pc:spChg>
        <pc:spChg chg="add del">
          <ac:chgData name="Deanna McCulloch" userId="282b66848477b008" providerId="LiveId" clId="{66679F81-0780-4EBD-87A9-293D3D2B6656}" dt="2023-05-24T17:02:22.304" v="2323"/>
          <ac:spMkLst>
            <pc:docMk/>
            <pc:sldMk cId="2131362835" sldId="336"/>
            <ac:spMk id="11" creationId="{B36D2DE0-0628-4A9A-A59D-7BA8B5EB3022}"/>
          </ac:spMkLst>
        </pc:spChg>
        <pc:spChg chg="add del">
          <ac:chgData name="Deanna McCulloch" userId="282b66848477b008" providerId="LiveId" clId="{66679F81-0780-4EBD-87A9-293D3D2B6656}" dt="2023-05-24T17:02:22.304" v="2323"/>
          <ac:spMkLst>
            <pc:docMk/>
            <pc:sldMk cId="2131362835" sldId="336"/>
            <ac:spMk id="13" creationId="{48E405C9-94BE-41DA-928C-DEC9A8550E9F}"/>
          </ac:spMkLst>
        </pc:spChg>
        <pc:spChg chg="add del">
          <ac:chgData name="Deanna McCulloch" userId="282b66848477b008" providerId="LiveId" clId="{66679F81-0780-4EBD-87A9-293D3D2B6656}" dt="2023-05-24T17:02:22.304" v="2323"/>
          <ac:spMkLst>
            <pc:docMk/>
            <pc:sldMk cId="2131362835" sldId="336"/>
            <ac:spMk id="15" creationId="{D2091A72-D5BB-42AC-8FD3-F7747D90861E}"/>
          </ac:spMkLst>
        </pc:spChg>
        <pc:spChg chg="add del">
          <ac:chgData name="Deanna McCulloch" userId="282b66848477b008" providerId="LiveId" clId="{66679F81-0780-4EBD-87A9-293D3D2B6656}" dt="2023-05-24T17:02:22.304" v="2323"/>
          <ac:spMkLst>
            <pc:docMk/>
            <pc:sldMk cId="2131362835" sldId="336"/>
            <ac:spMk id="17" creationId="{6ED12BFC-A737-46AF-8411-481112D54B0C}"/>
          </ac:spMkLst>
        </pc:spChg>
      </pc:sldChg>
      <pc:sldChg chg="new del">
        <pc:chgData name="Deanna McCulloch" userId="282b66848477b008" providerId="LiveId" clId="{66679F81-0780-4EBD-87A9-293D3D2B6656}" dt="2022-03-11T17:56:16.336" v="590" actId="2696"/>
        <pc:sldMkLst>
          <pc:docMk/>
          <pc:sldMk cId="2935633040" sldId="336"/>
        </pc:sldMkLst>
      </pc:sldChg>
      <pc:sldChg chg="addSp delSp modSp new mod setBg delDesignElem">
        <pc:chgData name="Deanna McCulloch" userId="282b66848477b008" providerId="LiveId" clId="{66679F81-0780-4EBD-87A9-293D3D2B6656}" dt="2023-05-24T17:02:22.304" v="2323"/>
        <pc:sldMkLst>
          <pc:docMk/>
          <pc:sldMk cId="1222544613" sldId="337"/>
        </pc:sldMkLst>
        <pc:spChg chg="mod">
          <ac:chgData name="Deanna McCulloch" userId="282b66848477b008" providerId="LiveId" clId="{66679F81-0780-4EBD-87A9-293D3D2B6656}" dt="2023-05-24T17:00:47.354" v="2299" actId="26606"/>
          <ac:spMkLst>
            <pc:docMk/>
            <pc:sldMk cId="1222544613" sldId="337"/>
            <ac:spMk id="2" creationId="{F4A91205-061E-3C2B-4894-7D50CFA7437A}"/>
          </ac:spMkLst>
        </pc:spChg>
        <pc:spChg chg="add del">
          <ac:chgData name="Deanna McCulloch" userId="282b66848477b008" providerId="LiveId" clId="{66679F81-0780-4EBD-87A9-293D3D2B6656}" dt="2023-05-24T17:00:47.354" v="2299" actId="26606"/>
          <ac:spMkLst>
            <pc:docMk/>
            <pc:sldMk cId="1222544613" sldId="337"/>
            <ac:spMk id="4" creationId="{FFD48BC7-DC40-47DE-87EE-9F4B6ECB9ABB}"/>
          </ac:spMkLst>
        </pc:spChg>
        <pc:spChg chg="add del">
          <ac:chgData name="Deanna McCulloch" userId="282b66848477b008" providerId="LiveId" clId="{66679F81-0780-4EBD-87A9-293D3D2B6656}" dt="2023-05-24T17:00:47.354" v="2299" actId="26606"/>
          <ac:spMkLst>
            <pc:docMk/>
            <pc:sldMk cId="1222544613" sldId="337"/>
            <ac:spMk id="5" creationId="{E502BBC7-2C76-46F3-BC24-5985BC13DB88}"/>
          </ac:spMkLst>
        </pc:spChg>
        <pc:spChg chg="add del">
          <ac:chgData name="Deanna McCulloch" userId="282b66848477b008" providerId="LiveId" clId="{66679F81-0780-4EBD-87A9-293D3D2B6656}" dt="2023-05-24T17:00:47.354" v="2299" actId="26606"/>
          <ac:spMkLst>
            <pc:docMk/>
            <pc:sldMk cId="1222544613" sldId="337"/>
            <ac:spMk id="6" creationId="{C7F28D52-2A5F-4D23-81AE-7CB8B591C7AF}"/>
          </ac:spMkLst>
        </pc:spChg>
        <pc:spChg chg="add del">
          <ac:chgData name="Deanna McCulloch" userId="282b66848477b008" providerId="LiveId" clId="{66679F81-0780-4EBD-87A9-293D3D2B6656}" dt="2023-05-24T17:02:22.304" v="2323"/>
          <ac:spMkLst>
            <pc:docMk/>
            <pc:sldMk cId="1222544613" sldId="337"/>
            <ac:spMk id="7" creationId="{9AFC454B-A080-4D23-B177-6D5356C6E6EF}"/>
          </ac:spMkLst>
        </pc:spChg>
        <pc:spChg chg="add del">
          <ac:chgData name="Deanna McCulloch" userId="282b66848477b008" providerId="LiveId" clId="{66679F81-0780-4EBD-87A9-293D3D2B6656}" dt="2023-05-24T17:00:47.354" v="2299" actId="26606"/>
          <ac:spMkLst>
            <pc:docMk/>
            <pc:sldMk cId="1222544613" sldId="337"/>
            <ac:spMk id="8" creationId="{3629484E-3792-4B3D-89AD-7C8A1ED0E0D4}"/>
          </ac:spMkLst>
        </pc:spChg>
        <pc:spChg chg="add del">
          <ac:chgData name="Deanna McCulloch" userId="282b66848477b008" providerId="LiveId" clId="{66679F81-0780-4EBD-87A9-293D3D2B6656}" dt="2023-05-24T17:02:22.304" v="2323"/>
          <ac:spMkLst>
            <pc:docMk/>
            <pc:sldMk cId="1222544613" sldId="337"/>
            <ac:spMk id="9" creationId="{D0522C2C-7B5C-48A7-A969-03941E5D2E76}"/>
          </ac:spMkLst>
        </pc:spChg>
        <pc:spChg chg="add del">
          <ac:chgData name="Deanna McCulloch" userId="282b66848477b008" providerId="LiveId" clId="{66679F81-0780-4EBD-87A9-293D3D2B6656}" dt="2023-05-24T17:02:22.304" v="2323"/>
          <ac:spMkLst>
            <pc:docMk/>
            <pc:sldMk cId="1222544613" sldId="337"/>
            <ac:spMk id="11" creationId="{9C682A1A-5B2D-4111-BBD6-620165633E5B}"/>
          </ac:spMkLst>
        </pc:spChg>
        <pc:spChg chg="add del">
          <ac:chgData name="Deanna McCulloch" userId="282b66848477b008" providerId="LiveId" clId="{66679F81-0780-4EBD-87A9-293D3D2B6656}" dt="2023-05-24T17:02:22.304" v="2323"/>
          <ac:spMkLst>
            <pc:docMk/>
            <pc:sldMk cId="1222544613" sldId="337"/>
            <ac:spMk id="13" creationId="{D6EE29F2-D77F-4BD0-A20B-334D316A1C9D}"/>
          </ac:spMkLst>
        </pc:spChg>
        <pc:spChg chg="add del">
          <ac:chgData name="Deanna McCulloch" userId="282b66848477b008" providerId="LiveId" clId="{66679F81-0780-4EBD-87A9-293D3D2B6656}" dt="2023-05-24T17:02:22.304" v="2323"/>
          <ac:spMkLst>
            <pc:docMk/>
            <pc:sldMk cId="1222544613" sldId="337"/>
            <ac:spMk id="15" creationId="{22D09ED2-868F-42C6-866E-F92E0CEF314F}"/>
          </ac:spMkLst>
        </pc:spChg>
      </pc:sldChg>
      <pc:sldChg chg="new del">
        <pc:chgData name="Deanna McCulloch" userId="282b66848477b008" providerId="LiveId" clId="{66679F81-0780-4EBD-87A9-293D3D2B6656}" dt="2022-03-11T17:56:16.336" v="590" actId="2696"/>
        <pc:sldMkLst>
          <pc:docMk/>
          <pc:sldMk cId="1300047556" sldId="337"/>
        </pc:sldMkLst>
      </pc:sldChg>
      <pc:sldChg chg="addSp delSp modSp new mod setBg modClrScheme delDesignElem chgLayout">
        <pc:chgData name="Deanna McCulloch" userId="282b66848477b008" providerId="LiveId" clId="{66679F81-0780-4EBD-87A9-293D3D2B6656}" dt="2023-05-24T17:02:22.304" v="2323"/>
        <pc:sldMkLst>
          <pc:docMk/>
          <pc:sldMk cId="2804736234" sldId="338"/>
        </pc:sldMkLst>
        <pc:spChg chg="mod ord">
          <ac:chgData name="Deanna McCulloch" userId="282b66848477b008" providerId="LiveId" clId="{66679F81-0780-4EBD-87A9-293D3D2B6656}" dt="2023-05-24T17:02:22.304" v="2323"/>
          <ac:spMkLst>
            <pc:docMk/>
            <pc:sldMk cId="2804736234" sldId="338"/>
            <ac:spMk id="2" creationId="{33C3DC40-7D5D-BF10-2BB9-32E155EC4FC6}"/>
          </ac:spMkLst>
        </pc:spChg>
        <pc:spChg chg="add mod ord">
          <ac:chgData name="Deanna McCulloch" userId="282b66848477b008" providerId="LiveId" clId="{66679F81-0780-4EBD-87A9-293D3D2B6656}" dt="2023-05-24T17:02:22.304" v="2323"/>
          <ac:spMkLst>
            <pc:docMk/>
            <pc:sldMk cId="2804736234" sldId="338"/>
            <ac:spMk id="3" creationId="{006E2249-15C1-FC14-84B6-E6C1835E560D}"/>
          </ac:spMkLst>
        </pc:spChg>
        <pc:spChg chg="add del">
          <ac:chgData name="Deanna McCulloch" userId="282b66848477b008" providerId="LiveId" clId="{66679F81-0780-4EBD-87A9-293D3D2B6656}" dt="2023-05-24T17:02:22.304" v="2323"/>
          <ac:spMkLst>
            <pc:docMk/>
            <pc:sldMk cId="2804736234" sldId="338"/>
            <ac:spMk id="8" creationId="{1BB867FF-FC45-48F7-8104-F89BE54909F1}"/>
          </ac:spMkLst>
        </pc:spChg>
        <pc:spChg chg="add del">
          <ac:chgData name="Deanna McCulloch" userId="282b66848477b008" providerId="LiveId" clId="{66679F81-0780-4EBD-87A9-293D3D2B6656}" dt="2023-05-24T17:02:22.304" v="2323"/>
          <ac:spMkLst>
            <pc:docMk/>
            <pc:sldMk cId="2804736234" sldId="338"/>
            <ac:spMk id="10" creationId="{8BB56887-D0D5-4F0C-9E19-7247EB83C8B7}"/>
          </ac:spMkLst>
        </pc:spChg>
        <pc:spChg chg="add del">
          <ac:chgData name="Deanna McCulloch" userId="282b66848477b008" providerId="LiveId" clId="{66679F81-0780-4EBD-87A9-293D3D2B6656}" dt="2023-05-24T17:02:22.304" v="2323"/>
          <ac:spMkLst>
            <pc:docMk/>
            <pc:sldMk cId="2804736234" sldId="338"/>
            <ac:spMk id="12" creationId="{081E4A58-353D-44AE-B2FC-2A74E2E400F7}"/>
          </ac:spMkLst>
        </pc:spChg>
      </pc:sldChg>
      <pc:sldChg chg="addSp delSp modSp new mod setBg modClrScheme chgLayout">
        <pc:chgData name="Deanna McCulloch" userId="282b66848477b008" providerId="LiveId" clId="{66679F81-0780-4EBD-87A9-293D3D2B6656}" dt="2023-05-24T17:02:41.397" v="2325" actId="26606"/>
        <pc:sldMkLst>
          <pc:docMk/>
          <pc:sldMk cId="3683515461" sldId="339"/>
        </pc:sldMkLst>
        <pc:spChg chg="mod ord">
          <ac:chgData name="Deanna McCulloch" userId="282b66848477b008" providerId="LiveId" clId="{66679F81-0780-4EBD-87A9-293D3D2B6656}" dt="2023-05-24T17:02:22.304" v="2323"/>
          <ac:spMkLst>
            <pc:docMk/>
            <pc:sldMk cId="3683515461" sldId="339"/>
            <ac:spMk id="2" creationId="{54156966-9B3C-47AC-1BCF-A6940AE4A7F8}"/>
          </ac:spMkLst>
        </pc:spChg>
        <pc:spChg chg="del mod ord">
          <ac:chgData name="Deanna McCulloch" userId="282b66848477b008" providerId="LiveId" clId="{66679F81-0780-4EBD-87A9-293D3D2B6656}" dt="2023-05-24T16:34:47.069" v="1335" actId="700"/>
          <ac:spMkLst>
            <pc:docMk/>
            <pc:sldMk cId="3683515461" sldId="339"/>
            <ac:spMk id="3" creationId="{5D961ABC-2E4D-BD2D-0749-DA40D4D48DA4}"/>
          </ac:spMkLst>
        </pc:spChg>
        <pc:spChg chg="add mod ord">
          <ac:chgData name="Deanna McCulloch" userId="282b66848477b008" providerId="LiveId" clId="{66679F81-0780-4EBD-87A9-293D3D2B6656}" dt="2023-05-24T17:02:22.304" v="2323"/>
          <ac:spMkLst>
            <pc:docMk/>
            <pc:sldMk cId="3683515461" sldId="339"/>
            <ac:spMk id="4" creationId="{014854FA-39F3-7E2D-F3E1-8B537CC86B11}"/>
          </ac:spMkLst>
        </pc:spChg>
        <pc:spChg chg="add mod ord">
          <ac:chgData name="Deanna McCulloch" userId="282b66848477b008" providerId="LiveId" clId="{66679F81-0780-4EBD-87A9-293D3D2B6656}" dt="2023-05-24T17:02:22.304" v="2323"/>
          <ac:spMkLst>
            <pc:docMk/>
            <pc:sldMk cId="3683515461" sldId="339"/>
            <ac:spMk id="5" creationId="{FBDA7ACE-2F0A-B872-1697-AE36D2E2C7EC}"/>
          </ac:spMkLst>
        </pc:spChg>
        <pc:spChg chg="add mod ord">
          <ac:chgData name="Deanna McCulloch" userId="282b66848477b008" providerId="LiveId" clId="{66679F81-0780-4EBD-87A9-293D3D2B6656}" dt="2023-05-24T17:02:22.304" v="2323"/>
          <ac:spMkLst>
            <pc:docMk/>
            <pc:sldMk cId="3683515461" sldId="339"/>
            <ac:spMk id="6" creationId="{D004AF16-7EC5-AAD8-7C63-E4EB37847B4A}"/>
          </ac:spMkLst>
        </pc:spChg>
        <pc:spChg chg="add del mod ord">
          <ac:chgData name="Deanna McCulloch" userId="282b66848477b008" providerId="LiveId" clId="{66679F81-0780-4EBD-87A9-293D3D2B6656}" dt="2023-05-24T17:02:41.397" v="2325" actId="26606"/>
          <ac:spMkLst>
            <pc:docMk/>
            <pc:sldMk cId="3683515461" sldId="339"/>
            <ac:spMk id="7" creationId="{FEDD56F0-CB0C-FDBC-DD8D-4DB1BE1B095C}"/>
          </ac:spMkLst>
        </pc:spChg>
        <pc:graphicFrameChg chg="add del">
          <ac:chgData name="Deanna McCulloch" userId="282b66848477b008" providerId="LiveId" clId="{66679F81-0780-4EBD-87A9-293D3D2B6656}" dt="2023-05-24T17:02:41.397" v="2325" actId="26606"/>
          <ac:graphicFrameMkLst>
            <pc:docMk/>
            <pc:sldMk cId="3683515461" sldId="339"/>
            <ac:graphicFrameMk id="9" creationId="{8C55944C-ACB0-8CDC-59E7-75E38D3CC6AE}"/>
          </ac:graphicFrameMkLst>
        </pc:graphicFrameChg>
      </pc:sldChg>
      <pc:sldChg chg="addSp delSp modSp new mod setBg delDesignElem">
        <pc:chgData name="Deanna McCulloch" userId="282b66848477b008" providerId="LiveId" clId="{66679F81-0780-4EBD-87A9-293D3D2B6656}" dt="2023-05-24T17:02:22.304" v="2323"/>
        <pc:sldMkLst>
          <pc:docMk/>
          <pc:sldMk cId="1057819345" sldId="340"/>
        </pc:sldMkLst>
        <pc:spChg chg="mod">
          <ac:chgData name="Deanna McCulloch" userId="282b66848477b008" providerId="LiveId" clId="{66679F81-0780-4EBD-87A9-293D3D2B6656}" dt="2023-05-24T16:38:27.102" v="1582" actId="26606"/>
          <ac:spMkLst>
            <pc:docMk/>
            <pc:sldMk cId="1057819345" sldId="340"/>
            <ac:spMk id="2" creationId="{45617CAC-2C40-02D2-3066-8C4B2CBFE247}"/>
          </ac:spMkLst>
        </pc:spChg>
        <pc:spChg chg="mod">
          <ac:chgData name="Deanna McCulloch" userId="282b66848477b008" providerId="LiveId" clId="{66679F81-0780-4EBD-87A9-293D3D2B6656}" dt="2023-05-24T16:38:27.102" v="1582" actId="26606"/>
          <ac:spMkLst>
            <pc:docMk/>
            <pc:sldMk cId="1057819345" sldId="340"/>
            <ac:spMk id="3" creationId="{BADE137B-D31B-64A9-6122-4EF705953770}"/>
          </ac:spMkLst>
        </pc:spChg>
        <pc:spChg chg="add del">
          <ac:chgData name="Deanna McCulloch" userId="282b66848477b008" providerId="LiveId" clId="{66679F81-0780-4EBD-87A9-293D3D2B6656}" dt="2023-05-24T17:02:22.304" v="2323"/>
          <ac:spMkLst>
            <pc:docMk/>
            <pc:sldMk cId="1057819345" sldId="340"/>
            <ac:spMk id="8" creationId="{F837543A-6020-4505-A233-C9DB4BF74011}"/>
          </ac:spMkLst>
        </pc:spChg>
        <pc:spChg chg="add del">
          <ac:chgData name="Deanna McCulloch" userId="282b66848477b008" providerId="LiveId" clId="{66679F81-0780-4EBD-87A9-293D3D2B6656}" dt="2023-05-24T17:02:22.304" v="2323"/>
          <ac:spMkLst>
            <pc:docMk/>
            <pc:sldMk cId="1057819345" sldId="340"/>
            <ac:spMk id="10" creationId="{35B16301-FB18-48BA-A6DD-C37CAF6F9A18}"/>
          </ac:spMkLst>
        </pc:spChg>
        <pc:spChg chg="add del">
          <ac:chgData name="Deanna McCulloch" userId="282b66848477b008" providerId="LiveId" clId="{66679F81-0780-4EBD-87A9-293D3D2B6656}" dt="2023-05-24T17:02:22.304" v="2323"/>
          <ac:spMkLst>
            <pc:docMk/>
            <pc:sldMk cId="1057819345" sldId="340"/>
            <ac:spMk id="12" creationId="{C3C0D90E-074A-4F52-9B11-B52BEF4BCBE5}"/>
          </ac:spMkLst>
        </pc:spChg>
        <pc:spChg chg="add del">
          <ac:chgData name="Deanna McCulloch" userId="282b66848477b008" providerId="LiveId" clId="{66679F81-0780-4EBD-87A9-293D3D2B6656}" dt="2023-05-24T17:02:22.304" v="2323"/>
          <ac:spMkLst>
            <pc:docMk/>
            <pc:sldMk cId="1057819345" sldId="340"/>
            <ac:spMk id="14" creationId="{CABBD4C1-E6F8-46F6-8152-A8A97490BF4D}"/>
          </ac:spMkLst>
        </pc:spChg>
        <pc:spChg chg="add del">
          <ac:chgData name="Deanna McCulloch" userId="282b66848477b008" providerId="LiveId" clId="{66679F81-0780-4EBD-87A9-293D3D2B6656}" dt="2023-05-24T17:02:22.304" v="2323"/>
          <ac:spMkLst>
            <pc:docMk/>
            <pc:sldMk cId="1057819345" sldId="340"/>
            <ac:spMk id="16" creationId="{83BA5EF5-1FE9-4BF9-83BB-269BCDDF6156}"/>
          </ac:spMkLst>
        </pc:spChg>
        <pc:spChg chg="add del">
          <ac:chgData name="Deanna McCulloch" userId="282b66848477b008" providerId="LiveId" clId="{66679F81-0780-4EBD-87A9-293D3D2B6656}" dt="2023-05-24T17:02:22.304" v="2323"/>
          <ac:spMkLst>
            <pc:docMk/>
            <pc:sldMk cId="1057819345" sldId="340"/>
            <ac:spMk id="20" creationId="{88853921-7BC9-4BDE-ACAB-133C683C82D6}"/>
          </ac:spMkLst>
        </pc:spChg>
        <pc:spChg chg="add del">
          <ac:chgData name="Deanna McCulloch" userId="282b66848477b008" providerId="LiveId" clId="{66679F81-0780-4EBD-87A9-293D3D2B6656}" dt="2023-05-24T17:02:22.304" v="2323"/>
          <ac:spMkLst>
            <pc:docMk/>
            <pc:sldMk cId="1057819345" sldId="340"/>
            <ac:spMk id="22" creationId="{09192968-3AE7-4470-A61C-97294BB92731}"/>
          </ac:spMkLst>
        </pc:spChg>
        <pc:spChg chg="add del">
          <ac:chgData name="Deanna McCulloch" userId="282b66848477b008" providerId="LiveId" clId="{66679F81-0780-4EBD-87A9-293D3D2B6656}" dt="2023-05-24T17:02:22.304" v="2323"/>
          <ac:spMkLst>
            <pc:docMk/>
            <pc:sldMk cId="1057819345" sldId="340"/>
            <ac:spMk id="24" creationId="{3AB72E55-43E4-4356-BFE8-E2102CB0B505}"/>
          </ac:spMkLst>
        </pc:spChg>
        <pc:cxnChg chg="add del">
          <ac:chgData name="Deanna McCulloch" userId="282b66848477b008" providerId="LiveId" clId="{66679F81-0780-4EBD-87A9-293D3D2B6656}" dt="2023-05-24T17:02:22.304" v="2323"/>
          <ac:cxnSpMkLst>
            <pc:docMk/>
            <pc:sldMk cId="1057819345" sldId="340"/>
            <ac:cxnSpMk id="18" creationId="{4B3BCACB-5880-460B-9606-8C433A9AF99D}"/>
          </ac:cxnSpMkLst>
        </pc:cxnChg>
      </pc:sldChg>
      <pc:sldChg chg="addSp delSp modSp add mod setBg addAnim delDesignElem">
        <pc:chgData name="Deanna McCulloch" userId="282b66848477b008" providerId="LiveId" clId="{66679F81-0780-4EBD-87A9-293D3D2B6656}" dt="2023-05-24T17:02:22.304" v="2323"/>
        <pc:sldMkLst>
          <pc:docMk/>
          <pc:sldMk cId="2198016401" sldId="341"/>
        </pc:sldMkLst>
        <pc:spChg chg="mod">
          <ac:chgData name="Deanna McCulloch" userId="282b66848477b008" providerId="LiveId" clId="{66679F81-0780-4EBD-87A9-293D3D2B6656}" dt="2023-05-24T16:39:41.926" v="1592" actId="20577"/>
          <ac:spMkLst>
            <pc:docMk/>
            <pc:sldMk cId="2198016401" sldId="341"/>
            <ac:spMk id="2" creationId="{C0D7398C-75E5-4CB0-BA4F-D7D5CF2495D4}"/>
          </ac:spMkLst>
        </pc:spChg>
        <pc:spChg chg="mod">
          <ac:chgData name="Deanna McCulloch" userId="282b66848477b008" providerId="LiveId" clId="{66679F81-0780-4EBD-87A9-293D3D2B6656}" dt="2023-05-24T16:39:33.145" v="1588" actId="26606"/>
          <ac:spMkLst>
            <pc:docMk/>
            <pc:sldMk cId="2198016401" sldId="341"/>
            <ac:spMk id="3" creationId="{5C5BFB45-FC34-495C-9C68-F9641246C2EE}"/>
          </ac:spMkLst>
        </pc:spChg>
        <pc:spChg chg="add del">
          <ac:chgData name="Deanna McCulloch" userId="282b66848477b008" providerId="LiveId" clId="{66679F81-0780-4EBD-87A9-293D3D2B6656}" dt="2023-05-24T16:39:33.077" v="1587" actId="26606"/>
          <ac:spMkLst>
            <pc:docMk/>
            <pc:sldMk cId="2198016401" sldId="341"/>
            <ac:spMk id="11" creationId="{06DA9DF9-31F7-4056-B42E-878CC92417B8}"/>
          </ac:spMkLst>
        </pc:spChg>
        <pc:spChg chg="add del">
          <ac:chgData name="Deanna McCulloch" userId="282b66848477b008" providerId="LiveId" clId="{66679F81-0780-4EBD-87A9-293D3D2B6656}" dt="2023-05-24T17:02:22.304" v="2323"/>
          <ac:spMkLst>
            <pc:docMk/>
            <pc:sldMk cId="2198016401" sldId="341"/>
            <ac:spMk id="13" creationId="{6D7FB18D-7577-4ADC-8C1C-EA27EFD2B051}"/>
          </ac:spMkLst>
        </pc:spChg>
        <pc:spChg chg="add del">
          <ac:chgData name="Deanna McCulloch" userId="282b66848477b008" providerId="LiveId" clId="{66679F81-0780-4EBD-87A9-293D3D2B6656}" dt="2023-05-24T17:02:22.304" v="2323"/>
          <ac:spMkLst>
            <pc:docMk/>
            <pc:sldMk cId="2198016401" sldId="341"/>
            <ac:spMk id="14" creationId="{46012474-397F-473B-BED8-7BAB6B688770}"/>
          </ac:spMkLst>
        </pc:spChg>
        <pc:spChg chg="add del">
          <ac:chgData name="Deanna McCulloch" userId="282b66848477b008" providerId="LiveId" clId="{66679F81-0780-4EBD-87A9-293D3D2B6656}" dt="2023-05-24T17:02:22.304" v="2323"/>
          <ac:spMkLst>
            <pc:docMk/>
            <pc:sldMk cId="2198016401" sldId="341"/>
            <ac:spMk id="15" creationId="{F08127CB-E3FE-4DDE-86C6-8448A8C381D5}"/>
          </ac:spMkLst>
        </pc:spChg>
        <pc:spChg chg="add del">
          <ac:chgData name="Deanna McCulloch" userId="282b66848477b008" providerId="LiveId" clId="{66679F81-0780-4EBD-87A9-293D3D2B6656}" dt="2023-05-24T17:02:22.304" v="2323"/>
          <ac:spMkLst>
            <pc:docMk/>
            <pc:sldMk cId="2198016401" sldId="341"/>
            <ac:spMk id="17" creationId="{36C4F2D5-541D-4032-8CC7-49992771DECF}"/>
          </ac:spMkLst>
        </pc:spChg>
        <pc:spChg chg="add del">
          <ac:chgData name="Deanna McCulloch" userId="282b66848477b008" providerId="LiveId" clId="{66679F81-0780-4EBD-87A9-293D3D2B6656}" dt="2023-05-24T17:02:22.304" v="2323"/>
          <ac:spMkLst>
            <pc:docMk/>
            <pc:sldMk cId="2198016401" sldId="341"/>
            <ac:spMk id="19" creationId="{01C84AF8-30D9-46A2-82DB-3344A06709CB}"/>
          </ac:spMkLst>
        </pc:spChg>
        <pc:picChg chg="del">
          <ac:chgData name="Deanna McCulloch" userId="282b66848477b008" providerId="LiveId" clId="{66679F81-0780-4EBD-87A9-293D3D2B6656}" dt="2023-05-24T16:39:07.957" v="1584" actId="478"/>
          <ac:picMkLst>
            <pc:docMk/>
            <pc:sldMk cId="2198016401" sldId="341"/>
            <ac:picMk id="4" creationId="{62BA1780-A246-4C7F-9267-727EF2F4E785}"/>
          </ac:picMkLst>
        </pc:picChg>
        <pc:picChg chg="mod">
          <ac:chgData name="Deanna McCulloch" userId="282b66848477b008" providerId="LiveId" clId="{66679F81-0780-4EBD-87A9-293D3D2B6656}" dt="2023-05-24T16:39:33.145" v="1588" actId="26606"/>
          <ac:picMkLst>
            <pc:docMk/>
            <pc:sldMk cId="2198016401" sldId="341"/>
            <ac:picMk id="6" creationId="{9D03286E-AB6B-4FD5-8356-4AE1216DD8F2}"/>
          </ac:picMkLst>
        </pc:picChg>
      </pc:sldChg>
      <pc:sldChg chg="addSp delSp modSp new mod setBg">
        <pc:chgData name="Deanna McCulloch" userId="282b66848477b008" providerId="LiveId" clId="{66679F81-0780-4EBD-87A9-293D3D2B6656}" dt="2023-05-24T17:03:16.063" v="2327"/>
        <pc:sldMkLst>
          <pc:docMk/>
          <pc:sldMk cId="464735347" sldId="342"/>
        </pc:sldMkLst>
        <pc:spChg chg="mod">
          <ac:chgData name="Deanna McCulloch" userId="282b66848477b008" providerId="LiveId" clId="{66679F81-0780-4EBD-87A9-293D3D2B6656}" dt="2023-05-24T17:02:22.304" v="2323"/>
          <ac:spMkLst>
            <pc:docMk/>
            <pc:sldMk cId="464735347" sldId="342"/>
            <ac:spMk id="2" creationId="{C68AE8CE-CF22-57B8-ECDE-4B166ED2D306}"/>
          </ac:spMkLst>
        </pc:spChg>
        <pc:spChg chg="mod">
          <ac:chgData name="Deanna McCulloch" userId="282b66848477b008" providerId="LiveId" clId="{66679F81-0780-4EBD-87A9-293D3D2B6656}" dt="2023-05-24T16:50:57.669" v="1793"/>
          <ac:spMkLst>
            <pc:docMk/>
            <pc:sldMk cId="464735347" sldId="342"/>
            <ac:spMk id="3" creationId="{3D167818-D5C0-8FB7-DB1C-818E9EDCD286}"/>
          </ac:spMkLst>
        </pc:spChg>
        <pc:spChg chg="mod">
          <ac:chgData name="Deanna McCulloch" userId="282b66848477b008" providerId="LiveId" clId="{66679F81-0780-4EBD-87A9-293D3D2B6656}" dt="2023-05-24T16:52:57.351" v="1895" actId="20577"/>
          <ac:spMkLst>
            <pc:docMk/>
            <pc:sldMk cId="464735347" sldId="342"/>
            <ac:spMk id="4" creationId="{79BC5129-A111-EF8D-24A1-A1432B77197D}"/>
          </ac:spMkLst>
        </pc:spChg>
        <pc:spChg chg="del mod">
          <ac:chgData name="Deanna McCulloch" userId="282b66848477b008" providerId="LiveId" clId="{66679F81-0780-4EBD-87A9-293D3D2B6656}" dt="2023-05-24T16:49:55.980" v="1763" actId="478"/>
          <ac:spMkLst>
            <pc:docMk/>
            <pc:sldMk cId="464735347" sldId="342"/>
            <ac:spMk id="5" creationId="{8968B4C2-C468-3F55-B3CC-08B9CEBC3659}"/>
          </ac:spMkLst>
        </pc:spChg>
        <pc:spChg chg="del mod">
          <ac:chgData name="Deanna McCulloch" userId="282b66848477b008" providerId="LiveId" clId="{66679F81-0780-4EBD-87A9-293D3D2B6656}" dt="2023-05-24T16:49:54.269" v="1762" actId="478"/>
          <ac:spMkLst>
            <pc:docMk/>
            <pc:sldMk cId="464735347" sldId="342"/>
            <ac:spMk id="6" creationId="{661D0D20-B13E-1DA3-EE5A-2D5D17D461B1}"/>
          </ac:spMkLst>
        </pc:spChg>
        <pc:spChg chg="add del mod">
          <ac:chgData name="Deanna McCulloch" userId="282b66848477b008" providerId="LiveId" clId="{66679F81-0780-4EBD-87A9-293D3D2B6656}" dt="2023-05-24T16:49:57.646" v="1764" actId="478"/>
          <ac:spMkLst>
            <pc:docMk/>
            <pc:sldMk cId="464735347" sldId="342"/>
            <ac:spMk id="8" creationId="{6B84608E-9E84-EBC7-216F-1A777EFEA1AE}"/>
          </ac:spMkLst>
        </pc:spChg>
        <pc:spChg chg="add mod">
          <ac:chgData name="Deanna McCulloch" userId="282b66848477b008" providerId="LiveId" clId="{66679F81-0780-4EBD-87A9-293D3D2B6656}" dt="2023-05-24T16:50:46.571" v="1792" actId="20577"/>
          <ac:spMkLst>
            <pc:docMk/>
            <pc:sldMk cId="464735347" sldId="342"/>
            <ac:spMk id="9" creationId="{B48E43DA-56AE-B9FA-FE03-1E1AA0E53F64}"/>
          </ac:spMkLst>
        </pc:spChg>
        <pc:spChg chg="add mod">
          <ac:chgData name="Deanna McCulloch" userId="282b66848477b008" providerId="LiveId" clId="{66679F81-0780-4EBD-87A9-293D3D2B6656}" dt="2023-05-24T16:51:03.734" v="1802" actId="20577"/>
          <ac:spMkLst>
            <pc:docMk/>
            <pc:sldMk cId="464735347" sldId="342"/>
            <ac:spMk id="10" creationId="{B5EFDC38-878D-0AB2-8796-C9D1824119B1}"/>
          </ac:spMkLst>
        </pc:spChg>
        <pc:spChg chg="add mod">
          <ac:chgData name="Deanna McCulloch" userId="282b66848477b008" providerId="LiveId" clId="{66679F81-0780-4EBD-87A9-293D3D2B6656}" dt="2023-05-24T16:52:44.517" v="1890" actId="20577"/>
          <ac:spMkLst>
            <pc:docMk/>
            <pc:sldMk cId="464735347" sldId="342"/>
            <ac:spMk id="11" creationId="{D63D4946-1483-7124-2A2C-03B41F6776E8}"/>
          </ac:spMkLst>
        </pc:spChg>
        <pc:spChg chg="add mod">
          <ac:chgData name="Deanna McCulloch" userId="282b66848477b008" providerId="LiveId" clId="{66679F81-0780-4EBD-87A9-293D3D2B6656}" dt="2023-05-24T16:52:26.461" v="1872" actId="20577"/>
          <ac:spMkLst>
            <pc:docMk/>
            <pc:sldMk cId="464735347" sldId="342"/>
            <ac:spMk id="12" creationId="{B211E0E7-F503-68EC-AB74-E9F0C7B4EB87}"/>
          </ac:spMkLst>
        </pc:spChg>
      </pc:sldChg>
      <pc:sldChg chg="addSp delSp modSp new mod setBg delDesignElem">
        <pc:chgData name="Deanna McCulloch" userId="282b66848477b008" providerId="LiveId" clId="{66679F81-0780-4EBD-87A9-293D3D2B6656}" dt="2023-05-24T17:02:22.304" v="2323"/>
        <pc:sldMkLst>
          <pc:docMk/>
          <pc:sldMk cId="3539127481" sldId="343"/>
        </pc:sldMkLst>
        <pc:spChg chg="mod">
          <ac:chgData name="Deanna McCulloch" userId="282b66848477b008" providerId="LiveId" clId="{66679F81-0780-4EBD-87A9-293D3D2B6656}" dt="2023-05-24T16:56:53.687" v="2263" actId="26606"/>
          <ac:spMkLst>
            <pc:docMk/>
            <pc:sldMk cId="3539127481" sldId="343"/>
            <ac:spMk id="2" creationId="{6DC98142-B45B-8DAF-AD51-1D24F668A2E9}"/>
          </ac:spMkLst>
        </pc:spChg>
        <pc:spChg chg="mod">
          <ac:chgData name="Deanna McCulloch" userId="282b66848477b008" providerId="LiveId" clId="{66679F81-0780-4EBD-87A9-293D3D2B6656}" dt="2023-05-24T16:57:15.332" v="2268" actId="113"/>
          <ac:spMkLst>
            <pc:docMk/>
            <pc:sldMk cId="3539127481" sldId="343"/>
            <ac:spMk id="3" creationId="{754BA3B9-DA4E-984C-2337-BFF84CCFC9A4}"/>
          </ac:spMkLst>
        </pc:spChg>
        <pc:spChg chg="add del">
          <ac:chgData name="Deanna McCulloch" userId="282b66848477b008" providerId="LiveId" clId="{66679F81-0780-4EBD-87A9-293D3D2B6656}" dt="2023-05-24T17:02:22.304" v="2323"/>
          <ac:spMkLst>
            <pc:docMk/>
            <pc:sldMk cId="3539127481" sldId="343"/>
            <ac:spMk id="8" creationId="{907EF6B7-1338-4443-8C46-6A318D952DFD}"/>
          </ac:spMkLst>
        </pc:spChg>
        <pc:spChg chg="add del">
          <ac:chgData name="Deanna McCulloch" userId="282b66848477b008" providerId="LiveId" clId="{66679F81-0780-4EBD-87A9-293D3D2B6656}" dt="2023-05-24T17:02:22.304" v="2323"/>
          <ac:spMkLst>
            <pc:docMk/>
            <pc:sldMk cId="3539127481" sldId="343"/>
            <ac:spMk id="10" creationId="{DAAE4CDD-124C-4DCF-9584-B6033B545DD5}"/>
          </ac:spMkLst>
        </pc:spChg>
        <pc:spChg chg="add del">
          <ac:chgData name="Deanna McCulloch" userId="282b66848477b008" providerId="LiveId" clId="{66679F81-0780-4EBD-87A9-293D3D2B6656}" dt="2023-05-24T17:02:22.304" v="2323"/>
          <ac:spMkLst>
            <pc:docMk/>
            <pc:sldMk cId="3539127481" sldId="343"/>
            <ac:spMk id="12" creationId="{081E4A58-353D-44AE-B2FC-2A74E2E400F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C7DA7-233F-430C-8D08-D4628C1A1FD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3E7F8D4-0E68-4AE8-AF4A-7111661318A6}">
      <dgm:prSet/>
      <dgm:spPr/>
      <dgm:t>
        <a:bodyPr/>
        <a:lstStyle/>
        <a:p>
          <a:pPr>
            <a:defRPr cap="all"/>
          </a:pPr>
          <a:r>
            <a:rPr lang="en-US"/>
            <a:t>Trauma</a:t>
          </a:r>
        </a:p>
      </dgm:t>
    </dgm:pt>
    <dgm:pt modelId="{F24FB9F2-D793-4437-92D8-469A47CE6805}" type="parTrans" cxnId="{F9424B42-8F5A-40B9-8A9A-99AABE65B25C}">
      <dgm:prSet/>
      <dgm:spPr/>
      <dgm:t>
        <a:bodyPr/>
        <a:lstStyle/>
        <a:p>
          <a:endParaRPr lang="en-US"/>
        </a:p>
      </dgm:t>
    </dgm:pt>
    <dgm:pt modelId="{A78BF183-3D78-4E39-8E99-C920C06228CA}" type="sibTrans" cxnId="{F9424B42-8F5A-40B9-8A9A-99AABE65B25C}">
      <dgm:prSet/>
      <dgm:spPr/>
      <dgm:t>
        <a:bodyPr/>
        <a:lstStyle/>
        <a:p>
          <a:endParaRPr lang="en-US"/>
        </a:p>
      </dgm:t>
    </dgm:pt>
    <dgm:pt modelId="{F9C973E2-6A25-447B-9628-CAA8CBF54AED}">
      <dgm:prSet/>
      <dgm:spPr/>
      <dgm:t>
        <a:bodyPr/>
        <a:lstStyle/>
        <a:p>
          <a:pPr>
            <a:defRPr cap="all"/>
          </a:pPr>
          <a:r>
            <a:rPr lang="en-US"/>
            <a:t>Neurodevelopmental Disorders</a:t>
          </a:r>
        </a:p>
      </dgm:t>
    </dgm:pt>
    <dgm:pt modelId="{6E1F8061-5BA9-4AD2-956E-C013A3CC29AD}" type="parTrans" cxnId="{154EF341-34D8-4346-9648-AFDF7E512713}">
      <dgm:prSet/>
      <dgm:spPr/>
      <dgm:t>
        <a:bodyPr/>
        <a:lstStyle/>
        <a:p>
          <a:endParaRPr lang="en-US"/>
        </a:p>
      </dgm:t>
    </dgm:pt>
    <dgm:pt modelId="{8F526D78-CDC0-40A7-AFDC-50C3B26BD63D}" type="sibTrans" cxnId="{154EF341-34D8-4346-9648-AFDF7E512713}">
      <dgm:prSet/>
      <dgm:spPr/>
      <dgm:t>
        <a:bodyPr/>
        <a:lstStyle/>
        <a:p>
          <a:endParaRPr lang="en-US"/>
        </a:p>
      </dgm:t>
    </dgm:pt>
    <dgm:pt modelId="{DD32CA22-265C-4364-9CFA-06AD0CAC6C2C}" type="pres">
      <dgm:prSet presAssocID="{8A8C7DA7-233F-430C-8D08-D4628C1A1FD3}" presName="root" presStyleCnt="0">
        <dgm:presLayoutVars>
          <dgm:dir/>
          <dgm:resizeHandles val="exact"/>
        </dgm:presLayoutVars>
      </dgm:prSet>
      <dgm:spPr/>
    </dgm:pt>
    <dgm:pt modelId="{B126A656-DEDA-4B3A-ACF1-28887481A01A}" type="pres">
      <dgm:prSet presAssocID="{B3E7F8D4-0E68-4AE8-AF4A-7111661318A6}" presName="compNode" presStyleCnt="0"/>
      <dgm:spPr/>
    </dgm:pt>
    <dgm:pt modelId="{9C4AA631-9F7A-4E33-BFEE-4FEAA87BF963}" type="pres">
      <dgm:prSet presAssocID="{B3E7F8D4-0E68-4AE8-AF4A-7111661318A6}" presName="iconBgRect" presStyleLbl="bgShp" presStyleIdx="0" presStyleCnt="2"/>
      <dgm:spPr>
        <a:prstGeom prst="round2DiagRect">
          <a:avLst>
            <a:gd name="adj1" fmla="val 29727"/>
            <a:gd name="adj2" fmla="val 0"/>
          </a:avLst>
        </a:prstGeom>
      </dgm:spPr>
    </dgm:pt>
    <dgm:pt modelId="{E516E209-0E86-4B94-962B-61496A06B4E6}" type="pres">
      <dgm:prSet presAssocID="{B3E7F8D4-0E68-4AE8-AF4A-7111661318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9489AB75-A445-4040-9DD0-B907C3F7C435}" type="pres">
      <dgm:prSet presAssocID="{B3E7F8D4-0E68-4AE8-AF4A-7111661318A6}" presName="spaceRect" presStyleCnt="0"/>
      <dgm:spPr/>
    </dgm:pt>
    <dgm:pt modelId="{04457F91-198F-4BD4-AAE2-90185AC7182A}" type="pres">
      <dgm:prSet presAssocID="{B3E7F8D4-0E68-4AE8-AF4A-7111661318A6}" presName="textRect" presStyleLbl="revTx" presStyleIdx="0" presStyleCnt="2">
        <dgm:presLayoutVars>
          <dgm:chMax val="1"/>
          <dgm:chPref val="1"/>
        </dgm:presLayoutVars>
      </dgm:prSet>
      <dgm:spPr/>
    </dgm:pt>
    <dgm:pt modelId="{80D78293-01F9-4FFD-BC13-0758548260B1}" type="pres">
      <dgm:prSet presAssocID="{A78BF183-3D78-4E39-8E99-C920C06228CA}" presName="sibTrans" presStyleCnt="0"/>
      <dgm:spPr/>
    </dgm:pt>
    <dgm:pt modelId="{EE4BE654-24DF-4573-85CD-F581361CB133}" type="pres">
      <dgm:prSet presAssocID="{F9C973E2-6A25-447B-9628-CAA8CBF54AED}" presName="compNode" presStyleCnt="0"/>
      <dgm:spPr/>
    </dgm:pt>
    <dgm:pt modelId="{769F0DB1-36C5-4C2C-A0F9-7BFE8D02D894}" type="pres">
      <dgm:prSet presAssocID="{F9C973E2-6A25-447B-9628-CAA8CBF54AED}" presName="iconBgRect" presStyleLbl="bgShp" presStyleIdx="1" presStyleCnt="2"/>
      <dgm:spPr>
        <a:prstGeom prst="round2DiagRect">
          <a:avLst>
            <a:gd name="adj1" fmla="val 29727"/>
            <a:gd name="adj2" fmla="val 0"/>
          </a:avLst>
        </a:prstGeom>
      </dgm:spPr>
    </dgm:pt>
    <dgm:pt modelId="{8934C4F4-660D-482D-9114-177C8AE05AF9}" type="pres">
      <dgm:prSet presAssocID="{F9C973E2-6A25-447B-9628-CAA8CBF54A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02446B60-55D4-4A09-8FC5-5345D5B9F3E2}" type="pres">
      <dgm:prSet presAssocID="{F9C973E2-6A25-447B-9628-CAA8CBF54AED}" presName="spaceRect" presStyleCnt="0"/>
      <dgm:spPr/>
    </dgm:pt>
    <dgm:pt modelId="{E67F7AE5-D9A4-429F-9767-90927DD8210C}" type="pres">
      <dgm:prSet presAssocID="{F9C973E2-6A25-447B-9628-CAA8CBF54AED}" presName="textRect" presStyleLbl="revTx" presStyleIdx="1" presStyleCnt="2">
        <dgm:presLayoutVars>
          <dgm:chMax val="1"/>
          <dgm:chPref val="1"/>
        </dgm:presLayoutVars>
      </dgm:prSet>
      <dgm:spPr/>
    </dgm:pt>
  </dgm:ptLst>
  <dgm:cxnLst>
    <dgm:cxn modelId="{F717201B-4BF7-4B8F-B9A6-F8195CF1E20B}" type="presOf" srcId="{8A8C7DA7-233F-430C-8D08-D4628C1A1FD3}" destId="{DD32CA22-265C-4364-9CFA-06AD0CAC6C2C}" srcOrd="0" destOrd="0" presId="urn:microsoft.com/office/officeart/2018/5/layout/IconLeafLabelList"/>
    <dgm:cxn modelId="{154EF341-34D8-4346-9648-AFDF7E512713}" srcId="{8A8C7DA7-233F-430C-8D08-D4628C1A1FD3}" destId="{F9C973E2-6A25-447B-9628-CAA8CBF54AED}" srcOrd="1" destOrd="0" parTransId="{6E1F8061-5BA9-4AD2-956E-C013A3CC29AD}" sibTransId="{8F526D78-CDC0-40A7-AFDC-50C3B26BD63D}"/>
    <dgm:cxn modelId="{F9424B42-8F5A-40B9-8A9A-99AABE65B25C}" srcId="{8A8C7DA7-233F-430C-8D08-D4628C1A1FD3}" destId="{B3E7F8D4-0E68-4AE8-AF4A-7111661318A6}" srcOrd="0" destOrd="0" parTransId="{F24FB9F2-D793-4437-92D8-469A47CE6805}" sibTransId="{A78BF183-3D78-4E39-8E99-C920C06228CA}"/>
    <dgm:cxn modelId="{D251B165-1023-47A9-A43F-F28835A96E14}" type="presOf" srcId="{F9C973E2-6A25-447B-9628-CAA8CBF54AED}" destId="{E67F7AE5-D9A4-429F-9767-90927DD8210C}" srcOrd="0" destOrd="0" presId="urn:microsoft.com/office/officeart/2018/5/layout/IconLeafLabelList"/>
    <dgm:cxn modelId="{6E38DBD4-B7BA-485C-AD88-578611DBE665}" type="presOf" srcId="{B3E7F8D4-0E68-4AE8-AF4A-7111661318A6}" destId="{04457F91-198F-4BD4-AAE2-90185AC7182A}" srcOrd="0" destOrd="0" presId="urn:microsoft.com/office/officeart/2018/5/layout/IconLeafLabelList"/>
    <dgm:cxn modelId="{170458C5-19C2-4A2B-8748-0C502A7C9E8C}" type="presParOf" srcId="{DD32CA22-265C-4364-9CFA-06AD0CAC6C2C}" destId="{B126A656-DEDA-4B3A-ACF1-28887481A01A}" srcOrd="0" destOrd="0" presId="urn:microsoft.com/office/officeart/2018/5/layout/IconLeafLabelList"/>
    <dgm:cxn modelId="{D9DD636B-632D-4DCF-826A-E8A8E235BCC8}" type="presParOf" srcId="{B126A656-DEDA-4B3A-ACF1-28887481A01A}" destId="{9C4AA631-9F7A-4E33-BFEE-4FEAA87BF963}" srcOrd="0" destOrd="0" presId="urn:microsoft.com/office/officeart/2018/5/layout/IconLeafLabelList"/>
    <dgm:cxn modelId="{0B39A5E7-1089-42E7-9D27-FCD5990CBAB7}" type="presParOf" srcId="{B126A656-DEDA-4B3A-ACF1-28887481A01A}" destId="{E516E209-0E86-4B94-962B-61496A06B4E6}" srcOrd="1" destOrd="0" presId="urn:microsoft.com/office/officeart/2018/5/layout/IconLeafLabelList"/>
    <dgm:cxn modelId="{F296169A-2428-491E-87CA-FF6AE5B1AA8C}" type="presParOf" srcId="{B126A656-DEDA-4B3A-ACF1-28887481A01A}" destId="{9489AB75-A445-4040-9DD0-B907C3F7C435}" srcOrd="2" destOrd="0" presId="urn:microsoft.com/office/officeart/2018/5/layout/IconLeafLabelList"/>
    <dgm:cxn modelId="{3DBA1AE4-9C6B-441A-AF6A-54AEEFF9A537}" type="presParOf" srcId="{B126A656-DEDA-4B3A-ACF1-28887481A01A}" destId="{04457F91-198F-4BD4-AAE2-90185AC7182A}" srcOrd="3" destOrd="0" presId="urn:microsoft.com/office/officeart/2018/5/layout/IconLeafLabelList"/>
    <dgm:cxn modelId="{E6B60488-BD96-48BB-B648-7C17A166FB88}" type="presParOf" srcId="{DD32CA22-265C-4364-9CFA-06AD0CAC6C2C}" destId="{80D78293-01F9-4FFD-BC13-0758548260B1}" srcOrd="1" destOrd="0" presId="urn:microsoft.com/office/officeart/2018/5/layout/IconLeafLabelList"/>
    <dgm:cxn modelId="{BBFABBBB-5411-4E5D-A336-0909723691FB}" type="presParOf" srcId="{DD32CA22-265C-4364-9CFA-06AD0CAC6C2C}" destId="{EE4BE654-24DF-4573-85CD-F581361CB133}" srcOrd="2" destOrd="0" presId="urn:microsoft.com/office/officeart/2018/5/layout/IconLeafLabelList"/>
    <dgm:cxn modelId="{0047F876-4FE2-4F9D-97C0-64C9A09DA9F9}" type="presParOf" srcId="{EE4BE654-24DF-4573-85CD-F581361CB133}" destId="{769F0DB1-36C5-4C2C-A0F9-7BFE8D02D894}" srcOrd="0" destOrd="0" presId="urn:microsoft.com/office/officeart/2018/5/layout/IconLeafLabelList"/>
    <dgm:cxn modelId="{DC892E8B-0F6E-4DA5-8B7A-AA40DF77BB29}" type="presParOf" srcId="{EE4BE654-24DF-4573-85CD-F581361CB133}" destId="{8934C4F4-660D-482D-9114-177C8AE05AF9}" srcOrd="1" destOrd="0" presId="urn:microsoft.com/office/officeart/2018/5/layout/IconLeafLabelList"/>
    <dgm:cxn modelId="{B0F48A1A-4682-438E-9CD3-45519A3FD058}" type="presParOf" srcId="{EE4BE654-24DF-4573-85CD-F581361CB133}" destId="{02446B60-55D4-4A09-8FC5-5345D5B9F3E2}" srcOrd="2" destOrd="0" presId="urn:microsoft.com/office/officeart/2018/5/layout/IconLeafLabelList"/>
    <dgm:cxn modelId="{4E17BD7E-DF0E-43C1-861E-DBD9A7D49A69}" type="presParOf" srcId="{EE4BE654-24DF-4573-85CD-F581361CB133}" destId="{E67F7AE5-D9A4-429F-9767-90927DD8210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248422-776F-42A5-8C6D-7AF4D3EA195B}" type="doc">
      <dgm:prSet loTypeId="urn:microsoft.com/office/officeart/2005/8/layout/cycle8" loCatId="cycle" qsTypeId="urn:microsoft.com/office/officeart/2005/8/quickstyle/simple1" qsCatId="simple" csTypeId="urn:microsoft.com/office/officeart/2005/8/colors/colorful1" csCatId="colorful"/>
      <dgm:spPr/>
      <dgm:t>
        <a:bodyPr/>
        <a:lstStyle/>
        <a:p>
          <a:endParaRPr lang="en-US"/>
        </a:p>
      </dgm:t>
    </dgm:pt>
    <dgm:pt modelId="{CE729A1A-1F75-4EA9-A0CF-91F5A6A6AC28}">
      <dgm:prSet/>
      <dgm:spPr/>
      <dgm:t>
        <a:bodyPr/>
        <a:lstStyle/>
        <a:p>
          <a:r>
            <a:rPr lang="en-US"/>
            <a:t>Create Safety</a:t>
          </a:r>
        </a:p>
      </dgm:t>
    </dgm:pt>
    <dgm:pt modelId="{F152C1CF-11FD-4C2F-ABDA-5075E70E02ED}" type="parTrans" cxnId="{044A9899-6F65-4EEF-A9E5-E5D6EC5F8F14}">
      <dgm:prSet/>
      <dgm:spPr/>
      <dgm:t>
        <a:bodyPr/>
        <a:lstStyle/>
        <a:p>
          <a:endParaRPr lang="en-US"/>
        </a:p>
      </dgm:t>
    </dgm:pt>
    <dgm:pt modelId="{E78BA9E3-2475-4BD7-8250-22584CC17195}" type="sibTrans" cxnId="{044A9899-6F65-4EEF-A9E5-E5D6EC5F8F14}">
      <dgm:prSet/>
      <dgm:spPr/>
      <dgm:t>
        <a:bodyPr/>
        <a:lstStyle/>
        <a:p>
          <a:endParaRPr lang="en-US"/>
        </a:p>
      </dgm:t>
    </dgm:pt>
    <dgm:pt modelId="{08464C42-CA98-4FAC-B782-EB17C2C1920F}">
      <dgm:prSet/>
      <dgm:spPr/>
      <dgm:t>
        <a:bodyPr/>
        <a:lstStyle/>
        <a:p>
          <a:r>
            <a:rPr lang="en-US"/>
            <a:t>Acceptance</a:t>
          </a:r>
        </a:p>
      </dgm:t>
    </dgm:pt>
    <dgm:pt modelId="{B791C568-F92B-4710-8626-D766D4C52CA9}" type="parTrans" cxnId="{BFC336AE-C5CB-4A0A-A791-493B0BD8B2B7}">
      <dgm:prSet/>
      <dgm:spPr/>
      <dgm:t>
        <a:bodyPr/>
        <a:lstStyle/>
        <a:p>
          <a:endParaRPr lang="en-US"/>
        </a:p>
      </dgm:t>
    </dgm:pt>
    <dgm:pt modelId="{476D5A62-F89F-475E-84D7-915774FC8F37}" type="sibTrans" cxnId="{BFC336AE-C5CB-4A0A-A791-493B0BD8B2B7}">
      <dgm:prSet/>
      <dgm:spPr/>
      <dgm:t>
        <a:bodyPr/>
        <a:lstStyle/>
        <a:p>
          <a:endParaRPr lang="en-US"/>
        </a:p>
      </dgm:t>
    </dgm:pt>
    <dgm:pt modelId="{4BF6E9F8-ACCA-4FA4-9CA7-428093D921C7}">
      <dgm:prSet/>
      <dgm:spPr/>
      <dgm:t>
        <a:bodyPr/>
        <a:lstStyle/>
        <a:p>
          <a:r>
            <a:rPr lang="en-US"/>
            <a:t>Needs not Behaviors</a:t>
          </a:r>
        </a:p>
      </dgm:t>
    </dgm:pt>
    <dgm:pt modelId="{4E5767EA-2EFC-4BF9-AEC0-E52F9226DDAB}" type="parTrans" cxnId="{DA1ECEAB-C344-4DB9-858E-8515588C030D}">
      <dgm:prSet/>
      <dgm:spPr/>
      <dgm:t>
        <a:bodyPr/>
        <a:lstStyle/>
        <a:p>
          <a:endParaRPr lang="en-US"/>
        </a:p>
      </dgm:t>
    </dgm:pt>
    <dgm:pt modelId="{5EEFE20D-CAC5-4033-BCB0-1C3B95F19968}" type="sibTrans" cxnId="{DA1ECEAB-C344-4DB9-858E-8515588C030D}">
      <dgm:prSet/>
      <dgm:spPr/>
      <dgm:t>
        <a:bodyPr/>
        <a:lstStyle/>
        <a:p>
          <a:endParaRPr lang="en-US"/>
        </a:p>
      </dgm:t>
    </dgm:pt>
    <dgm:pt modelId="{C6345800-BDCA-4A1F-B6A3-B33C11A16979}">
      <dgm:prSet/>
      <dgm:spPr/>
      <dgm:t>
        <a:bodyPr/>
        <a:lstStyle/>
        <a:p>
          <a:r>
            <a:rPr lang="en-US"/>
            <a:t>Whole Human</a:t>
          </a:r>
        </a:p>
      </dgm:t>
    </dgm:pt>
    <dgm:pt modelId="{EAD59986-85C5-464D-870E-EF10FD98C278}" type="parTrans" cxnId="{F8C591AB-E7C1-4741-9CAC-BAB8D8F6C751}">
      <dgm:prSet/>
      <dgm:spPr/>
      <dgm:t>
        <a:bodyPr/>
        <a:lstStyle/>
        <a:p>
          <a:endParaRPr lang="en-US"/>
        </a:p>
      </dgm:t>
    </dgm:pt>
    <dgm:pt modelId="{D34884F0-9993-4DE1-85BF-5E87AC40D4BE}" type="sibTrans" cxnId="{F8C591AB-E7C1-4741-9CAC-BAB8D8F6C751}">
      <dgm:prSet/>
      <dgm:spPr/>
      <dgm:t>
        <a:bodyPr/>
        <a:lstStyle/>
        <a:p>
          <a:endParaRPr lang="en-US"/>
        </a:p>
      </dgm:t>
    </dgm:pt>
    <dgm:pt modelId="{B8C22F34-BBA4-4F25-940E-F8342530D0FF}">
      <dgm:prSet/>
      <dgm:spPr/>
      <dgm:t>
        <a:bodyPr/>
        <a:lstStyle/>
        <a:p>
          <a:r>
            <a:rPr lang="en-US"/>
            <a:t>Interdependence vs Independence</a:t>
          </a:r>
        </a:p>
      </dgm:t>
    </dgm:pt>
    <dgm:pt modelId="{23B07BDB-2340-4159-BD32-5B38FB8A589A}" type="parTrans" cxnId="{520ED8F2-2C62-41D1-99C6-9A3F266965D6}">
      <dgm:prSet/>
      <dgm:spPr/>
      <dgm:t>
        <a:bodyPr/>
        <a:lstStyle/>
        <a:p>
          <a:endParaRPr lang="en-US"/>
        </a:p>
      </dgm:t>
    </dgm:pt>
    <dgm:pt modelId="{4B8846DF-6F44-474B-A41D-D59B43E008F5}" type="sibTrans" cxnId="{520ED8F2-2C62-41D1-99C6-9A3F266965D6}">
      <dgm:prSet/>
      <dgm:spPr/>
      <dgm:t>
        <a:bodyPr/>
        <a:lstStyle/>
        <a:p>
          <a:endParaRPr lang="en-US"/>
        </a:p>
      </dgm:t>
    </dgm:pt>
    <dgm:pt modelId="{B55BBF17-1E8E-43CA-8976-EBCD853C2DA1}" type="pres">
      <dgm:prSet presAssocID="{7D248422-776F-42A5-8C6D-7AF4D3EA195B}" presName="compositeShape" presStyleCnt="0">
        <dgm:presLayoutVars>
          <dgm:chMax val="7"/>
          <dgm:dir/>
          <dgm:resizeHandles val="exact"/>
        </dgm:presLayoutVars>
      </dgm:prSet>
      <dgm:spPr/>
    </dgm:pt>
    <dgm:pt modelId="{77844B5D-C7DB-4863-80E4-A539F8DAA822}" type="pres">
      <dgm:prSet presAssocID="{7D248422-776F-42A5-8C6D-7AF4D3EA195B}" presName="wedge1" presStyleLbl="node1" presStyleIdx="0" presStyleCnt="5"/>
      <dgm:spPr/>
    </dgm:pt>
    <dgm:pt modelId="{40968A72-485F-4312-8C3C-B31E9B2ADCAA}" type="pres">
      <dgm:prSet presAssocID="{7D248422-776F-42A5-8C6D-7AF4D3EA195B}" presName="dummy1a" presStyleCnt="0"/>
      <dgm:spPr/>
    </dgm:pt>
    <dgm:pt modelId="{948BA8F8-E97A-47EC-9D8D-9F873188512F}" type="pres">
      <dgm:prSet presAssocID="{7D248422-776F-42A5-8C6D-7AF4D3EA195B}" presName="dummy1b" presStyleCnt="0"/>
      <dgm:spPr/>
    </dgm:pt>
    <dgm:pt modelId="{58FC0D0B-3E09-4266-9449-9A002CE384BF}" type="pres">
      <dgm:prSet presAssocID="{7D248422-776F-42A5-8C6D-7AF4D3EA195B}" presName="wedge1Tx" presStyleLbl="node1" presStyleIdx="0" presStyleCnt="5">
        <dgm:presLayoutVars>
          <dgm:chMax val="0"/>
          <dgm:chPref val="0"/>
          <dgm:bulletEnabled val="1"/>
        </dgm:presLayoutVars>
      </dgm:prSet>
      <dgm:spPr/>
    </dgm:pt>
    <dgm:pt modelId="{0D713482-D574-486B-9952-D8E5F1292BD0}" type="pres">
      <dgm:prSet presAssocID="{7D248422-776F-42A5-8C6D-7AF4D3EA195B}" presName="wedge2" presStyleLbl="node1" presStyleIdx="1" presStyleCnt="5"/>
      <dgm:spPr/>
    </dgm:pt>
    <dgm:pt modelId="{1D5BC0A8-1DB1-4ADD-89F1-9A8AF38D704C}" type="pres">
      <dgm:prSet presAssocID="{7D248422-776F-42A5-8C6D-7AF4D3EA195B}" presName="dummy2a" presStyleCnt="0"/>
      <dgm:spPr/>
    </dgm:pt>
    <dgm:pt modelId="{01334D4C-A195-4722-A20B-B83A5A47A890}" type="pres">
      <dgm:prSet presAssocID="{7D248422-776F-42A5-8C6D-7AF4D3EA195B}" presName="dummy2b" presStyleCnt="0"/>
      <dgm:spPr/>
    </dgm:pt>
    <dgm:pt modelId="{2BDB138B-203E-45C3-9DCA-3524130FCC94}" type="pres">
      <dgm:prSet presAssocID="{7D248422-776F-42A5-8C6D-7AF4D3EA195B}" presName="wedge2Tx" presStyleLbl="node1" presStyleIdx="1" presStyleCnt="5">
        <dgm:presLayoutVars>
          <dgm:chMax val="0"/>
          <dgm:chPref val="0"/>
          <dgm:bulletEnabled val="1"/>
        </dgm:presLayoutVars>
      </dgm:prSet>
      <dgm:spPr/>
    </dgm:pt>
    <dgm:pt modelId="{55709AF9-2E1D-4D2F-A710-5033F2654E4E}" type="pres">
      <dgm:prSet presAssocID="{7D248422-776F-42A5-8C6D-7AF4D3EA195B}" presName="wedge3" presStyleLbl="node1" presStyleIdx="2" presStyleCnt="5"/>
      <dgm:spPr/>
    </dgm:pt>
    <dgm:pt modelId="{A3FB0285-CF86-4617-A100-808E035EE7EE}" type="pres">
      <dgm:prSet presAssocID="{7D248422-776F-42A5-8C6D-7AF4D3EA195B}" presName="dummy3a" presStyleCnt="0"/>
      <dgm:spPr/>
    </dgm:pt>
    <dgm:pt modelId="{2F060818-C1A1-404F-A6EF-7609978E9AC6}" type="pres">
      <dgm:prSet presAssocID="{7D248422-776F-42A5-8C6D-7AF4D3EA195B}" presName="dummy3b" presStyleCnt="0"/>
      <dgm:spPr/>
    </dgm:pt>
    <dgm:pt modelId="{91BEF317-6AB9-4E32-938C-C7B30EA7175B}" type="pres">
      <dgm:prSet presAssocID="{7D248422-776F-42A5-8C6D-7AF4D3EA195B}" presName="wedge3Tx" presStyleLbl="node1" presStyleIdx="2" presStyleCnt="5">
        <dgm:presLayoutVars>
          <dgm:chMax val="0"/>
          <dgm:chPref val="0"/>
          <dgm:bulletEnabled val="1"/>
        </dgm:presLayoutVars>
      </dgm:prSet>
      <dgm:spPr/>
    </dgm:pt>
    <dgm:pt modelId="{350D64E2-C241-44A5-B9D9-492AC193A120}" type="pres">
      <dgm:prSet presAssocID="{7D248422-776F-42A5-8C6D-7AF4D3EA195B}" presName="wedge4" presStyleLbl="node1" presStyleIdx="3" presStyleCnt="5"/>
      <dgm:spPr/>
    </dgm:pt>
    <dgm:pt modelId="{3FE2FB40-E8C3-4AC4-93FA-08AFB69EDCD5}" type="pres">
      <dgm:prSet presAssocID="{7D248422-776F-42A5-8C6D-7AF4D3EA195B}" presName="dummy4a" presStyleCnt="0"/>
      <dgm:spPr/>
    </dgm:pt>
    <dgm:pt modelId="{E009C2AF-FBF7-4D10-90BB-1E8906610F2A}" type="pres">
      <dgm:prSet presAssocID="{7D248422-776F-42A5-8C6D-7AF4D3EA195B}" presName="dummy4b" presStyleCnt="0"/>
      <dgm:spPr/>
    </dgm:pt>
    <dgm:pt modelId="{1C31180E-0D83-4D43-B8B5-E22A7B325712}" type="pres">
      <dgm:prSet presAssocID="{7D248422-776F-42A5-8C6D-7AF4D3EA195B}" presName="wedge4Tx" presStyleLbl="node1" presStyleIdx="3" presStyleCnt="5">
        <dgm:presLayoutVars>
          <dgm:chMax val="0"/>
          <dgm:chPref val="0"/>
          <dgm:bulletEnabled val="1"/>
        </dgm:presLayoutVars>
      </dgm:prSet>
      <dgm:spPr/>
    </dgm:pt>
    <dgm:pt modelId="{AF959B49-0EB4-4452-BFCE-16D2B1C9D16A}" type="pres">
      <dgm:prSet presAssocID="{7D248422-776F-42A5-8C6D-7AF4D3EA195B}" presName="wedge5" presStyleLbl="node1" presStyleIdx="4" presStyleCnt="5"/>
      <dgm:spPr/>
    </dgm:pt>
    <dgm:pt modelId="{BE8BBC36-7B1F-4E07-9D2C-5814883F0FC2}" type="pres">
      <dgm:prSet presAssocID="{7D248422-776F-42A5-8C6D-7AF4D3EA195B}" presName="dummy5a" presStyleCnt="0"/>
      <dgm:spPr/>
    </dgm:pt>
    <dgm:pt modelId="{EFED2704-4684-4825-B28F-F7AC76498392}" type="pres">
      <dgm:prSet presAssocID="{7D248422-776F-42A5-8C6D-7AF4D3EA195B}" presName="dummy5b" presStyleCnt="0"/>
      <dgm:spPr/>
    </dgm:pt>
    <dgm:pt modelId="{87369969-7595-4E29-B2E6-6273BCF462E4}" type="pres">
      <dgm:prSet presAssocID="{7D248422-776F-42A5-8C6D-7AF4D3EA195B}" presName="wedge5Tx" presStyleLbl="node1" presStyleIdx="4" presStyleCnt="5">
        <dgm:presLayoutVars>
          <dgm:chMax val="0"/>
          <dgm:chPref val="0"/>
          <dgm:bulletEnabled val="1"/>
        </dgm:presLayoutVars>
      </dgm:prSet>
      <dgm:spPr/>
    </dgm:pt>
    <dgm:pt modelId="{0500DAF8-0E4D-4627-9F5F-88543AF551BE}" type="pres">
      <dgm:prSet presAssocID="{E78BA9E3-2475-4BD7-8250-22584CC17195}" presName="arrowWedge1" presStyleLbl="fgSibTrans2D1" presStyleIdx="0" presStyleCnt="5"/>
      <dgm:spPr/>
    </dgm:pt>
    <dgm:pt modelId="{D3B80DE3-0514-4163-ADC4-C1A39AD88573}" type="pres">
      <dgm:prSet presAssocID="{476D5A62-F89F-475E-84D7-915774FC8F37}" presName="arrowWedge2" presStyleLbl="fgSibTrans2D1" presStyleIdx="1" presStyleCnt="5"/>
      <dgm:spPr/>
    </dgm:pt>
    <dgm:pt modelId="{B72656DC-563F-40E9-AA0A-02428ADEBD07}" type="pres">
      <dgm:prSet presAssocID="{5EEFE20D-CAC5-4033-BCB0-1C3B95F19968}" presName="arrowWedge3" presStyleLbl="fgSibTrans2D1" presStyleIdx="2" presStyleCnt="5"/>
      <dgm:spPr/>
    </dgm:pt>
    <dgm:pt modelId="{0E025054-E945-4FA8-8AE6-E120A2F29E4F}" type="pres">
      <dgm:prSet presAssocID="{D34884F0-9993-4DE1-85BF-5E87AC40D4BE}" presName="arrowWedge4" presStyleLbl="fgSibTrans2D1" presStyleIdx="3" presStyleCnt="5"/>
      <dgm:spPr/>
    </dgm:pt>
    <dgm:pt modelId="{28006BD7-4ED9-45F7-875E-8A5FF05136E7}" type="pres">
      <dgm:prSet presAssocID="{4B8846DF-6F44-474B-A41D-D59B43E008F5}" presName="arrowWedge5" presStyleLbl="fgSibTrans2D1" presStyleIdx="4" presStyleCnt="5"/>
      <dgm:spPr/>
    </dgm:pt>
  </dgm:ptLst>
  <dgm:cxnLst>
    <dgm:cxn modelId="{AA708916-ABCD-4124-A14A-D15D6E8B69AD}" type="presOf" srcId="{B8C22F34-BBA4-4F25-940E-F8342530D0FF}" destId="{87369969-7595-4E29-B2E6-6273BCF462E4}" srcOrd="1" destOrd="0" presId="urn:microsoft.com/office/officeart/2005/8/layout/cycle8"/>
    <dgm:cxn modelId="{0402225B-44E1-4236-8D24-B51E6BDBCAF8}" type="presOf" srcId="{C6345800-BDCA-4A1F-B6A3-B33C11A16979}" destId="{350D64E2-C241-44A5-B9D9-492AC193A120}" srcOrd="0" destOrd="0" presId="urn:microsoft.com/office/officeart/2005/8/layout/cycle8"/>
    <dgm:cxn modelId="{61FB6C44-833D-41D9-869F-0D8AC4DCA48B}" type="presOf" srcId="{7D248422-776F-42A5-8C6D-7AF4D3EA195B}" destId="{B55BBF17-1E8E-43CA-8976-EBCD853C2DA1}" srcOrd="0" destOrd="0" presId="urn:microsoft.com/office/officeart/2005/8/layout/cycle8"/>
    <dgm:cxn modelId="{82107A73-5BEE-4196-A5F7-00F2F9796696}" type="presOf" srcId="{CE729A1A-1F75-4EA9-A0CF-91F5A6A6AC28}" destId="{77844B5D-C7DB-4863-80E4-A539F8DAA822}" srcOrd="0" destOrd="0" presId="urn:microsoft.com/office/officeart/2005/8/layout/cycle8"/>
    <dgm:cxn modelId="{7891CF78-0AA1-47F7-82DE-272BE7FA3D41}" type="presOf" srcId="{08464C42-CA98-4FAC-B782-EB17C2C1920F}" destId="{2BDB138B-203E-45C3-9DCA-3524130FCC94}" srcOrd="1" destOrd="0" presId="urn:microsoft.com/office/officeart/2005/8/layout/cycle8"/>
    <dgm:cxn modelId="{044A9899-6F65-4EEF-A9E5-E5D6EC5F8F14}" srcId="{7D248422-776F-42A5-8C6D-7AF4D3EA195B}" destId="{CE729A1A-1F75-4EA9-A0CF-91F5A6A6AC28}" srcOrd="0" destOrd="0" parTransId="{F152C1CF-11FD-4C2F-ABDA-5075E70E02ED}" sibTransId="{E78BA9E3-2475-4BD7-8250-22584CC17195}"/>
    <dgm:cxn modelId="{A0F85DA9-3707-4263-9B1D-137F58626D5C}" type="presOf" srcId="{4BF6E9F8-ACCA-4FA4-9CA7-428093D921C7}" destId="{91BEF317-6AB9-4E32-938C-C7B30EA7175B}" srcOrd="1" destOrd="0" presId="urn:microsoft.com/office/officeart/2005/8/layout/cycle8"/>
    <dgm:cxn modelId="{EC270BAB-FB56-42BF-952B-F2DC8AB8C495}" type="presOf" srcId="{C6345800-BDCA-4A1F-B6A3-B33C11A16979}" destId="{1C31180E-0D83-4D43-B8B5-E22A7B325712}" srcOrd="1" destOrd="0" presId="urn:microsoft.com/office/officeart/2005/8/layout/cycle8"/>
    <dgm:cxn modelId="{F8C591AB-E7C1-4741-9CAC-BAB8D8F6C751}" srcId="{7D248422-776F-42A5-8C6D-7AF4D3EA195B}" destId="{C6345800-BDCA-4A1F-B6A3-B33C11A16979}" srcOrd="3" destOrd="0" parTransId="{EAD59986-85C5-464D-870E-EF10FD98C278}" sibTransId="{D34884F0-9993-4DE1-85BF-5E87AC40D4BE}"/>
    <dgm:cxn modelId="{DA1ECEAB-C344-4DB9-858E-8515588C030D}" srcId="{7D248422-776F-42A5-8C6D-7AF4D3EA195B}" destId="{4BF6E9F8-ACCA-4FA4-9CA7-428093D921C7}" srcOrd="2" destOrd="0" parTransId="{4E5767EA-2EFC-4BF9-AEC0-E52F9226DDAB}" sibTransId="{5EEFE20D-CAC5-4033-BCB0-1C3B95F19968}"/>
    <dgm:cxn modelId="{BFC336AE-C5CB-4A0A-A791-493B0BD8B2B7}" srcId="{7D248422-776F-42A5-8C6D-7AF4D3EA195B}" destId="{08464C42-CA98-4FAC-B782-EB17C2C1920F}" srcOrd="1" destOrd="0" parTransId="{B791C568-F92B-4710-8626-D766D4C52CA9}" sibTransId="{476D5A62-F89F-475E-84D7-915774FC8F37}"/>
    <dgm:cxn modelId="{7907F3B2-9E60-4B34-9869-D2CDD4E03008}" type="presOf" srcId="{B8C22F34-BBA4-4F25-940E-F8342530D0FF}" destId="{AF959B49-0EB4-4452-BFCE-16D2B1C9D16A}" srcOrd="0" destOrd="0" presId="urn:microsoft.com/office/officeart/2005/8/layout/cycle8"/>
    <dgm:cxn modelId="{102476DF-A476-4DC1-BCE0-D3ED1288899A}" type="presOf" srcId="{4BF6E9F8-ACCA-4FA4-9CA7-428093D921C7}" destId="{55709AF9-2E1D-4D2F-A710-5033F2654E4E}" srcOrd="0" destOrd="0" presId="urn:microsoft.com/office/officeart/2005/8/layout/cycle8"/>
    <dgm:cxn modelId="{520ED8F2-2C62-41D1-99C6-9A3F266965D6}" srcId="{7D248422-776F-42A5-8C6D-7AF4D3EA195B}" destId="{B8C22F34-BBA4-4F25-940E-F8342530D0FF}" srcOrd="4" destOrd="0" parTransId="{23B07BDB-2340-4159-BD32-5B38FB8A589A}" sibTransId="{4B8846DF-6F44-474B-A41D-D59B43E008F5}"/>
    <dgm:cxn modelId="{2068FDF2-E61C-4A5F-90BD-73951ED1323B}" type="presOf" srcId="{CE729A1A-1F75-4EA9-A0CF-91F5A6A6AC28}" destId="{58FC0D0B-3E09-4266-9449-9A002CE384BF}" srcOrd="1" destOrd="0" presId="urn:microsoft.com/office/officeart/2005/8/layout/cycle8"/>
    <dgm:cxn modelId="{31A79AF4-CCBE-4A09-A574-3BA10CDBE38E}" type="presOf" srcId="{08464C42-CA98-4FAC-B782-EB17C2C1920F}" destId="{0D713482-D574-486B-9952-D8E5F1292BD0}" srcOrd="0" destOrd="0" presId="urn:microsoft.com/office/officeart/2005/8/layout/cycle8"/>
    <dgm:cxn modelId="{B6149B55-4BA7-403D-B96B-AF5B9EEC56D2}" type="presParOf" srcId="{B55BBF17-1E8E-43CA-8976-EBCD853C2DA1}" destId="{77844B5D-C7DB-4863-80E4-A539F8DAA822}" srcOrd="0" destOrd="0" presId="urn:microsoft.com/office/officeart/2005/8/layout/cycle8"/>
    <dgm:cxn modelId="{AAAC7A77-7D3D-48F4-80EE-31698019D052}" type="presParOf" srcId="{B55BBF17-1E8E-43CA-8976-EBCD853C2DA1}" destId="{40968A72-485F-4312-8C3C-B31E9B2ADCAA}" srcOrd="1" destOrd="0" presId="urn:microsoft.com/office/officeart/2005/8/layout/cycle8"/>
    <dgm:cxn modelId="{738F4595-0DB1-413B-8A1E-05B6B9376981}" type="presParOf" srcId="{B55BBF17-1E8E-43CA-8976-EBCD853C2DA1}" destId="{948BA8F8-E97A-47EC-9D8D-9F873188512F}" srcOrd="2" destOrd="0" presId="urn:microsoft.com/office/officeart/2005/8/layout/cycle8"/>
    <dgm:cxn modelId="{1A50093A-2694-48E9-8BFD-BA78E2D1EDC4}" type="presParOf" srcId="{B55BBF17-1E8E-43CA-8976-EBCD853C2DA1}" destId="{58FC0D0B-3E09-4266-9449-9A002CE384BF}" srcOrd="3" destOrd="0" presId="urn:microsoft.com/office/officeart/2005/8/layout/cycle8"/>
    <dgm:cxn modelId="{BCCD1F05-3C6A-4630-84C3-5586BB8F3B34}" type="presParOf" srcId="{B55BBF17-1E8E-43CA-8976-EBCD853C2DA1}" destId="{0D713482-D574-486B-9952-D8E5F1292BD0}" srcOrd="4" destOrd="0" presId="urn:microsoft.com/office/officeart/2005/8/layout/cycle8"/>
    <dgm:cxn modelId="{75BB4DCC-8105-4495-A340-0D03CB04E768}" type="presParOf" srcId="{B55BBF17-1E8E-43CA-8976-EBCD853C2DA1}" destId="{1D5BC0A8-1DB1-4ADD-89F1-9A8AF38D704C}" srcOrd="5" destOrd="0" presId="urn:microsoft.com/office/officeart/2005/8/layout/cycle8"/>
    <dgm:cxn modelId="{7ADF2CA1-BF11-4912-8736-62C15ACAB199}" type="presParOf" srcId="{B55BBF17-1E8E-43CA-8976-EBCD853C2DA1}" destId="{01334D4C-A195-4722-A20B-B83A5A47A890}" srcOrd="6" destOrd="0" presId="urn:microsoft.com/office/officeart/2005/8/layout/cycle8"/>
    <dgm:cxn modelId="{137A97DA-3549-4B05-8C4E-2AE22BF74910}" type="presParOf" srcId="{B55BBF17-1E8E-43CA-8976-EBCD853C2DA1}" destId="{2BDB138B-203E-45C3-9DCA-3524130FCC94}" srcOrd="7" destOrd="0" presId="urn:microsoft.com/office/officeart/2005/8/layout/cycle8"/>
    <dgm:cxn modelId="{0EFD7D9F-9461-4858-B776-64015D8A2767}" type="presParOf" srcId="{B55BBF17-1E8E-43CA-8976-EBCD853C2DA1}" destId="{55709AF9-2E1D-4D2F-A710-5033F2654E4E}" srcOrd="8" destOrd="0" presId="urn:microsoft.com/office/officeart/2005/8/layout/cycle8"/>
    <dgm:cxn modelId="{607DB5E1-1D04-4529-9F19-6701706A42CE}" type="presParOf" srcId="{B55BBF17-1E8E-43CA-8976-EBCD853C2DA1}" destId="{A3FB0285-CF86-4617-A100-808E035EE7EE}" srcOrd="9" destOrd="0" presId="urn:microsoft.com/office/officeart/2005/8/layout/cycle8"/>
    <dgm:cxn modelId="{F79765ED-E19B-4F60-A57C-5E67515E7E74}" type="presParOf" srcId="{B55BBF17-1E8E-43CA-8976-EBCD853C2DA1}" destId="{2F060818-C1A1-404F-A6EF-7609978E9AC6}" srcOrd="10" destOrd="0" presId="urn:microsoft.com/office/officeart/2005/8/layout/cycle8"/>
    <dgm:cxn modelId="{E5297B9C-7C73-48F9-A7A3-4D9078B64E49}" type="presParOf" srcId="{B55BBF17-1E8E-43CA-8976-EBCD853C2DA1}" destId="{91BEF317-6AB9-4E32-938C-C7B30EA7175B}" srcOrd="11" destOrd="0" presId="urn:microsoft.com/office/officeart/2005/8/layout/cycle8"/>
    <dgm:cxn modelId="{E119B4BE-437A-4520-A41F-0D0B63E06549}" type="presParOf" srcId="{B55BBF17-1E8E-43CA-8976-EBCD853C2DA1}" destId="{350D64E2-C241-44A5-B9D9-492AC193A120}" srcOrd="12" destOrd="0" presId="urn:microsoft.com/office/officeart/2005/8/layout/cycle8"/>
    <dgm:cxn modelId="{A38B0293-AAD8-4C76-9273-981844685765}" type="presParOf" srcId="{B55BBF17-1E8E-43CA-8976-EBCD853C2DA1}" destId="{3FE2FB40-E8C3-4AC4-93FA-08AFB69EDCD5}" srcOrd="13" destOrd="0" presId="urn:microsoft.com/office/officeart/2005/8/layout/cycle8"/>
    <dgm:cxn modelId="{CB888E0D-D542-489E-AF79-BC19932254E4}" type="presParOf" srcId="{B55BBF17-1E8E-43CA-8976-EBCD853C2DA1}" destId="{E009C2AF-FBF7-4D10-90BB-1E8906610F2A}" srcOrd="14" destOrd="0" presId="urn:microsoft.com/office/officeart/2005/8/layout/cycle8"/>
    <dgm:cxn modelId="{ACBA9C24-C626-4A9F-87CE-BF0A714FA55F}" type="presParOf" srcId="{B55BBF17-1E8E-43CA-8976-EBCD853C2DA1}" destId="{1C31180E-0D83-4D43-B8B5-E22A7B325712}" srcOrd="15" destOrd="0" presId="urn:microsoft.com/office/officeart/2005/8/layout/cycle8"/>
    <dgm:cxn modelId="{D44F151D-BC87-497F-9203-0E00F8F6A98A}" type="presParOf" srcId="{B55BBF17-1E8E-43CA-8976-EBCD853C2DA1}" destId="{AF959B49-0EB4-4452-BFCE-16D2B1C9D16A}" srcOrd="16" destOrd="0" presId="urn:microsoft.com/office/officeart/2005/8/layout/cycle8"/>
    <dgm:cxn modelId="{61BBBD71-8B2A-4760-A967-174F3337CD22}" type="presParOf" srcId="{B55BBF17-1E8E-43CA-8976-EBCD853C2DA1}" destId="{BE8BBC36-7B1F-4E07-9D2C-5814883F0FC2}" srcOrd="17" destOrd="0" presId="urn:microsoft.com/office/officeart/2005/8/layout/cycle8"/>
    <dgm:cxn modelId="{C6C996EA-AB9D-4A90-A0A9-0C01C9DD3016}" type="presParOf" srcId="{B55BBF17-1E8E-43CA-8976-EBCD853C2DA1}" destId="{EFED2704-4684-4825-B28F-F7AC76498392}" srcOrd="18" destOrd="0" presId="urn:microsoft.com/office/officeart/2005/8/layout/cycle8"/>
    <dgm:cxn modelId="{7F03E71D-C7D1-4222-9072-6E7DD046D5E8}" type="presParOf" srcId="{B55BBF17-1E8E-43CA-8976-EBCD853C2DA1}" destId="{87369969-7595-4E29-B2E6-6273BCF462E4}" srcOrd="19" destOrd="0" presId="urn:microsoft.com/office/officeart/2005/8/layout/cycle8"/>
    <dgm:cxn modelId="{E980D838-4BA4-4EBE-B308-3BB2C6987187}" type="presParOf" srcId="{B55BBF17-1E8E-43CA-8976-EBCD853C2DA1}" destId="{0500DAF8-0E4D-4627-9F5F-88543AF551BE}" srcOrd="20" destOrd="0" presId="urn:microsoft.com/office/officeart/2005/8/layout/cycle8"/>
    <dgm:cxn modelId="{66F8A904-6A71-4A02-972F-455F3EDE7F30}" type="presParOf" srcId="{B55BBF17-1E8E-43CA-8976-EBCD853C2DA1}" destId="{D3B80DE3-0514-4163-ADC4-C1A39AD88573}" srcOrd="21" destOrd="0" presId="urn:microsoft.com/office/officeart/2005/8/layout/cycle8"/>
    <dgm:cxn modelId="{9DB7F828-D610-4377-B264-271A5CFA6EB8}" type="presParOf" srcId="{B55BBF17-1E8E-43CA-8976-EBCD853C2DA1}" destId="{B72656DC-563F-40E9-AA0A-02428ADEBD07}" srcOrd="22" destOrd="0" presId="urn:microsoft.com/office/officeart/2005/8/layout/cycle8"/>
    <dgm:cxn modelId="{D559B050-B2B0-4F80-8B79-8A023992DBB1}" type="presParOf" srcId="{B55BBF17-1E8E-43CA-8976-EBCD853C2DA1}" destId="{0E025054-E945-4FA8-8AE6-E120A2F29E4F}" srcOrd="23" destOrd="0" presId="urn:microsoft.com/office/officeart/2005/8/layout/cycle8"/>
    <dgm:cxn modelId="{FBBCB9D0-3EF8-44BB-B9C3-30A1CDB45CEB}" type="presParOf" srcId="{B55BBF17-1E8E-43CA-8976-EBCD853C2DA1}" destId="{28006BD7-4ED9-45F7-875E-8A5FF05136E7}"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AA631-9F7A-4E33-BFEE-4FEAA87BF963}">
      <dsp:nvSpPr>
        <dsp:cNvPr id="0" name=""/>
        <dsp:cNvSpPr/>
      </dsp:nvSpPr>
      <dsp:spPr>
        <a:xfrm>
          <a:off x="2044800" y="174437"/>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6E209-0E86-4B94-962B-61496A06B4E6}">
      <dsp:nvSpPr>
        <dsp:cNvPr id="0" name=""/>
        <dsp:cNvSpPr/>
      </dsp:nvSpPr>
      <dsp:spPr>
        <a:xfrm>
          <a:off x="2512800" y="6424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457F91-198F-4BD4-AAE2-90185AC7182A}">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Trauma</a:t>
          </a:r>
        </a:p>
      </dsp:txBody>
      <dsp:txXfrm>
        <a:off x="1342800" y="3054438"/>
        <a:ext cx="3600000" cy="720000"/>
      </dsp:txXfrm>
    </dsp:sp>
    <dsp:sp modelId="{769F0DB1-36C5-4C2C-A0F9-7BFE8D02D894}">
      <dsp:nvSpPr>
        <dsp:cNvPr id="0" name=""/>
        <dsp:cNvSpPr/>
      </dsp:nvSpPr>
      <dsp:spPr>
        <a:xfrm>
          <a:off x="6274800" y="174437"/>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4C4F4-660D-482D-9114-177C8AE05AF9}">
      <dsp:nvSpPr>
        <dsp:cNvPr id="0" name=""/>
        <dsp:cNvSpPr/>
      </dsp:nvSpPr>
      <dsp:spPr>
        <a:xfrm>
          <a:off x="6742800" y="64243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7F7AE5-D9A4-429F-9767-90927DD8210C}">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Neurodevelopmental Disorders</a:t>
          </a:r>
        </a:p>
      </dsp:txBody>
      <dsp:txXfrm>
        <a:off x="5572800" y="3054438"/>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44B5D-C7DB-4863-80E4-A539F8DAA822}">
      <dsp:nvSpPr>
        <dsp:cNvPr id="0" name=""/>
        <dsp:cNvSpPr/>
      </dsp:nvSpPr>
      <dsp:spPr>
        <a:xfrm>
          <a:off x="587715" y="351481"/>
          <a:ext cx="4769703" cy="4769703"/>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Create Safety</a:t>
          </a:r>
        </a:p>
      </dsp:txBody>
      <dsp:txXfrm>
        <a:off x="3075910" y="1153246"/>
        <a:ext cx="1533119" cy="1022079"/>
      </dsp:txXfrm>
    </dsp:sp>
    <dsp:sp modelId="{0D713482-D574-486B-9952-D8E5F1292BD0}">
      <dsp:nvSpPr>
        <dsp:cNvPr id="0" name=""/>
        <dsp:cNvSpPr/>
      </dsp:nvSpPr>
      <dsp:spPr>
        <a:xfrm>
          <a:off x="628598" y="478673"/>
          <a:ext cx="4769703" cy="4769703"/>
        </a:xfrm>
        <a:prstGeom prst="pie">
          <a:avLst>
            <a:gd name="adj1" fmla="val 20520000"/>
            <a:gd name="adj2" fmla="val 32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Acceptance</a:t>
          </a:r>
        </a:p>
      </dsp:txBody>
      <dsp:txXfrm>
        <a:off x="3700514" y="2657974"/>
        <a:ext cx="1419554" cy="1135643"/>
      </dsp:txXfrm>
    </dsp:sp>
    <dsp:sp modelId="{55709AF9-2E1D-4D2F-A710-5033F2654E4E}">
      <dsp:nvSpPr>
        <dsp:cNvPr id="0" name=""/>
        <dsp:cNvSpPr/>
      </dsp:nvSpPr>
      <dsp:spPr>
        <a:xfrm>
          <a:off x="520712" y="557033"/>
          <a:ext cx="4769703" cy="4769703"/>
        </a:xfrm>
        <a:prstGeom prst="pie">
          <a:avLst>
            <a:gd name="adj1" fmla="val 3240000"/>
            <a:gd name="adj2" fmla="val 756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Needs not Behaviors</a:t>
          </a:r>
        </a:p>
      </dsp:txBody>
      <dsp:txXfrm>
        <a:off x="2224177" y="3907182"/>
        <a:ext cx="1362772" cy="1249208"/>
      </dsp:txXfrm>
    </dsp:sp>
    <dsp:sp modelId="{350D64E2-C241-44A5-B9D9-492AC193A120}">
      <dsp:nvSpPr>
        <dsp:cNvPr id="0" name=""/>
        <dsp:cNvSpPr/>
      </dsp:nvSpPr>
      <dsp:spPr>
        <a:xfrm>
          <a:off x="412825" y="478673"/>
          <a:ext cx="4769703" cy="4769703"/>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Whole Human</a:t>
          </a:r>
        </a:p>
      </dsp:txBody>
      <dsp:txXfrm>
        <a:off x="691058" y="2657974"/>
        <a:ext cx="1419554" cy="1135643"/>
      </dsp:txXfrm>
    </dsp:sp>
    <dsp:sp modelId="{AF959B49-0EB4-4452-BFCE-16D2B1C9D16A}">
      <dsp:nvSpPr>
        <dsp:cNvPr id="0" name=""/>
        <dsp:cNvSpPr/>
      </dsp:nvSpPr>
      <dsp:spPr>
        <a:xfrm>
          <a:off x="453709" y="351481"/>
          <a:ext cx="4769703" cy="4769703"/>
        </a:xfrm>
        <a:prstGeom prst="pie">
          <a:avLst>
            <a:gd name="adj1" fmla="val 1188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Interdependence vs Independence</a:t>
          </a:r>
        </a:p>
      </dsp:txBody>
      <dsp:txXfrm>
        <a:off x="1202098" y="1153246"/>
        <a:ext cx="1533119" cy="1022079"/>
      </dsp:txXfrm>
    </dsp:sp>
    <dsp:sp modelId="{0500DAF8-0E4D-4627-9F5F-88543AF551BE}">
      <dsp:nvSpPr>
        <dsp:cNvPr id="0" name=""/>
        <dsp:cNvSpPr/>
      </dsp:nvSpPr>
      <dsp:spPr>
        <a:xfrm>
          <a:off x="292222" y="56214"/>
          <a:ext cx="5360238" cy="5360238"/>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B80DE3-0514-4163-ADC4-C1A39AD88573}">
      <dsp:nvSpPr>
        <dsp:cNvPr id="0" name=""/>
        <dsp:cNvSpPr/>
      </dsp:nvSpPr>
      <dsp:spPr>
        <a:xfrm>
          <a:off x="333660" y="183364"/>
          <a:ext cx="5360238" cy="5360238"/>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656DC-563F-40E9-AA0A-02428ADEBD07}">
      <dsp:nvSpPr>
        <dsp:cNvPr id="0" name=""/>
        <dsp:cNvSpPr/>
      </dsp:nvSpPr>
      <dsp:spPr>
        <a:xfrm>
          <a:off x="225444" y="261963"/>
          <a:ext cx="5360238" cy="5360238"/>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25054-E945-4FA8-8AE6-E120A2F29E4F}">
      <dsp:nvSpPr>
        <dsp:cNvPr id="0" name=""/>
        <dsp:cNvSpPr/>
      </dsp:nvSpPr>
      <dsp:spPr>
        <a:xfrm>
          <a:off x="117228" y="183364"/>
          <a:ext cx="5360238" cy="5360238"/>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06BD7-4ED9-45F7-875E-8A5FF05136E7}">
      <dsp:nvSpPr>
        <dsp:cNvPr id="0" name=""/>
        <dsp:cNvSpPr/>
      </dsp:nvSpPr>
      <dsp:spPr>
        <a:xfrm>
          <a:off x="158666" y="56214"/>
          <a:ext cx="5360238" cy="5360238"/>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A62A3-91C6-4AC3-83A6-FB75BE3F79CB}"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7BA1C-3E08-4A76-B554-A0F050D4109B}" type="slidenum">
              <a:rPr lang="en-US" smtClean="0"/>
              <a:t>‹#›</a:t>
            </a:fld>
            <a:endParaRPr lang="en-US"/>
          </a:p>
        </p:txBody>
      </p:sp>
    </p:spTree>
    <p:extLst>
      <p:ext uri="{BB962C8B-B14F-4D97-AF65-F5344CB8AC3E}">
        <p14:creationId xmlns:p14="http://schemas.microsoft.com/office/powerpoint/2010/main" val="105852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fearful child a defiant stance is often seen. This is typically interpreted as a willful and controlling child. Adults often respond to the oppositional behavior by becoming angry or more </a:t>
            </a:r>
            <a:r>
              <a:rPr lang="en-US" dirty="0" err="1"/>
              <a:t>demading</a:t>
            </a:r>
            <a:r>
              <a:rPr lang="en-US" dirty="0"/>
              <a:t>.</a:t>
            </a:r>
            <a:r>
              <a:rPr lang="en-US" baseline="0" dirty="0"/>
              <a:t> The child </a:t>
            </a:r>
            <a:r>
              <a:rPr lang="en-US" baseline="0" dirty="0" err="1"/>
              <a:t>overreadin</a:t>
            </a:r>
            <a:r>
              <a:rPr lang="en-US" baseline="0" dirty="0"/>
              <a:t> the non-verbal cues of the frustrated adult feels more threatened and moves from alarm to fear and fear to terror the behavior of the child reflects their attempts to adapt and respond to a </a:t>
            </a:r>
            <a:r>
              <a:rPr lang="en-US" baseline="0" dirty="0" err="1"/>
              <a:t>percieved</a:t>
            </a:r>
            <a:r>
              <a:rPr lang="en-US" baseline="0" dirty="0"/>
              <a:t> or </a:t>
            </a:r>
            <a:r>
              <a:rPr lang="en-US" baseline="0" dirty="0" err="1"/>
              <a:t>mispercieved</a:t>
            </a:r>
            <a:r>
              <a:rPr lang="en-US" baseline="0" dirty="0"/>
              <a:t> threat</a:t>
            </a:r>
            <a:endParaRPr lang="en-US" dirty="0"/>
          </a:p>
          <a:p>
            <a:endParaRPr lang="en-US" dirty="0"/>
          </a:p>
        </p:txBody>
      </p:sp>
      <p:sp>
        <p:nvSpPr>
          <p:cNvPr id="4" name="Slide Number Placeholder 3"/>
          <p:cNvSpPr>
            <a:spLocks noGrp="1"/>
          </p:cNvSpPr>
          <p:nvPr>
            <p:ph type="sldNum" sz="quarter" idx="10"/>
          </p:nvPr>
        </p:nvSpPr>
        <p:spPr/>
        <p:txBody>
          <a:bodyPr/>
          <a:lstStyle/>
          <a:p>
            <a:fld id="{5191F40F-782E-4861-8827-181DAE031955}" type="slidenum">
              <a:rPr lang="en-US" smtClean="0"/>
              <a:t>18</a:t>
            </a:fld>
            <a:endParaRPr lang="en-US"/>
          </a:p>
        </p:txBody>
      </p:sp>
    </p:spTree>
    <p:extLst>
      <p:ext uri="{BB962C8B-B14F-4D97-AF65-F5344CB8AC3E}">
        <p14:creationId xmlns:p14="http://schemas.microsoft.com/office/powerpoint/2010/main" val="379443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BF22-A1BE-4E86-98BA-D538672D9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F297A6-DC04-4A72-8BB2-ECEBF34F6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C0C5A3-A5D2-4AAB-9CA5-21233A01BDA3}"/>
              </a:ext>
            </a:extLst>
          </p:cNvPr>
          <p:cNvSpPr>
            <a:spLocks noGrp="1"/>
          </p:cNvSpPr>
          <p:nvPr>
            <p:ph type="dt" sz="half" idx="10"/>
          </p:nvPr>
        </p:nvSpPr>
        <p:spPr/>
        <p:txBody>
          <a:bodyPr/>
          <a:lstStyle/>
          <a:p>
            <a:fld id="{EA0C0817-A112-4847-8014-A94B7D2A4EA3}" type="datetime1">
              <a:rPr lang="en-US" smtClean="0"/>
              <a:t>5/24/2023</a:t>
            </a:fld>
            <a:endParaRPr lang="en-US" dirty="0"/>
          </a:p>
        </p:txBody>
      </p:sp>
      <p:sp>
        <p:nvSpPr>
          <p:cNvPr id="5" name="Footer Placeholder 4">
            <a:extLst>
              <a:ext uri="{FF2B5EF4-FFF2-40B4-BE49-F238E27FC236}">
                <a16:creationId xmlns:a16="http://schemas.microsoft.com/office/drawing/2014/main" id="{FF1DB85F-1A7C-4F75-9D92-B442659350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D508F2-5B7B-431C-9283-AC94FA7F276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18955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4BD0-7F38-4FC4-A77D-FF78E9CC88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BD065-6475-4C32-8813-688E2AFF3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10266-9790-4EAD-AE7C-D3F86764281F}"/>
              </a:ext>
            </a:extLst>
          </p:cNvPr>
          <p:cNvSpPr>
            <a:spLocks noGrp="1"/>
          </p:cNvSpPr>
          <p:nvPr>
            <p:ph type="dt" sz="half" idx="10"/>
          </p:nvPr>
        </p:nvSpPr>
        <p:spPr/>
        <p:txBody>
          <a:bodyPr/>
          <a:lstStyle/>
          <a:p>
            <a:fld id="{F6FA2B21-3FCD-4721-B95C-427943F61125}" type="datetime1">
              <a:rPr lang="en-US" smtClean="0"/>
              <a:t>5/24/2023</a:t>
            </a:fld>
            <a:endParaRPr lang="en-US" dirty="0"/>
          </a:p>
        </p:txBody>
      </p:sp>
      <p:sp>
        <p:nvSpPr>
          <p:cNvPr id="5" name="Footer Placeholder 4">
            <a:extLst>
              <a:ext uri="{FF2B5EF4-FFF2-40B4-BE49-F238E27FC236}">
                <a16:creationId xmlns:a16="http://schemas.microsoft.com/office/drawing/2014/main" id="{D10C6330-A087-43B2-8E96-2D6D346D34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B93024-4074-4200-97CD-5682B703A88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709513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7F5FD-68A0-4804-8AC9-946CFF2C6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4ED89D-D5C6-4E46-812A-4FB08CC5EF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9D5B4-5518-44B3-A6E1-2BA9F12EB22A}"/>
              </a:ext>
            </a:extLst>
          </p:cNvPr>
          <p:cNvSpPr>
            <a:spLocks noGrp="1"/>
          </p:cNvSpPr>
          <p:nvPr>
            <p:ph type="dt" sz="half" idx="10"/>
          </p:nvPr>
        </p:nvSpPr>
        <p:spPr/>
        <p:txBody>
          <a:bodyPr/>
          <a:lstStyle/>
          <a:p>
            <a:fld id="{F6FA2B21-3FCD-4721-B95C-427943F61125}" type="datetime1">
              <a:rPr lang="en-US" smtClean="0"/>
              <a:t>5/24/2023</a:t>
            </a:fld>
            <a:endParaRPr lang="en-US" dirty="0"/>
          </a:p>
        </p:txBody>
      </p:sp>
      <p:sp>
        <p:nvSpPr>
          <p:cNvPr id="5" name="Footer Placeholder 4">
            <a:extLst>
              <a:ext uri="{FF2B5EF4-FFF2-40B4-BE49-F238E27FC236}">
                <a16:creationId xmlns:a16="http://schemas.microsoft.com/office/drawing/2014/main" id="{29766AE1-AFFF-46C9-BF10-BB5085E49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16BFE8-0CA8-43E8-99EC-683814C8C25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6268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38F8-9FC6-46BA-992F-90087EB0B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EED7A-7466-45A1-A2AF-75D66C8AB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83A5A-CBC1-49EB-AD19-BEED603F61AA}"/>
              </a:ext>
            </a:extLst>
          </p:cNvPr>
          <p:cNvSpPr>
            <a:spLocks noGrp="1"/>
          </p:cNvSpPr>
          <p:nvPr>
            <p:ph type="dt" sz="half" idx="10"/>
          </p:nvPr>
        </p:nvSpPr>
        <p:spPr/>
        <p:txBody>
          <a:bodyPr/>
          <a:lstStyle/>
          <a:p>
            <a:fld id="{7332B432-ACDA-4023-A761-2BAB76577B62}" type="datetime1">
              <a:rPr lang="en-US" smtClean="0"/>
              <a:t>5/24/2023</a:t>
            </a:fld>
            <a:endParaRPr lang="en-US" dirty="0"/>
          </a:p>
        </p:txBody>
      </p:sp>
      <p:sp>
        <p:nvSpPr>
          <p:cNvPr id="5" name="Footer Placeholder 4">
            <a:extLst>
              <a:ext uri="{FF2B5EF4-FFF2-40B4-BE49-F238E27FC236}">
                <a16:creationId xmlns:a16="http://schemas.microsoft.com/office/drawing/2014/main" id="{91A26C84-1FB6-4649-83C9-93D0A0C87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0A92A5-5DC7-4D12-A87F-7A06F4B3E04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123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48ED-7933-4562-9027-A5CC8D45A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29B0C-AF14-4449-A075-727753A16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5E8A6-60B5-494F-8399-FF4E63F56AD2}"/>
              </a:ext>
            </a:extLst>
          </p:cNvPr>
          <p:cNvSpPr>
            <a:spLocks noGrp="1"/>
          </p:cNvSpPr>
          <p:nvPr>
            <p:ph type="dt" sz="half" idx="10"/>
          </p:nvPr>
        </p:nvSpPr>
        <p:spPr/>
        <p:txBody>
          <a:bodyPr/>
          <a:lstStyle/>
          <a:p>
            <a:fld id="{D9C646AA-F36E-4540-911D-FFFC0A0EF24A}" type="datetime1">
              <a:rPr lang="en-US" smtClean="0"/>
              <a:t>5/24/2023</a:t>
            </a:fld>
            <a:endParaRPr lang="en-US" dirty="0"/>
          </a:p>
        </p:txBody>
      </p:sp>
      <p:sp>
        <p:nvSpPr>
          <p:cNvPr id="5" name="Footer Placeholder 4">
            <a:extLst>
              <a:ext uri="{FF2B5EF4-FFF2-40B4-BE49-F238E27FC236}">
                <a16:creationId xmlns:a16="http://schemas.microsoft.com/office/drawing/2014/main" id="{458FE0A6-8DA7-4749-A5F3-A904BF5B68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A99305-5F81-4956-82FC-6492A23ABA1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5565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0D3-BE1B-4888-8682-4DC50566A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82C49-1E38-46A6-826E-147CB21733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75157-5D99-4D70-AEC0-2DF678E647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1542DF-41E2-47C1-A974-36113FE00214}"/>
              </a:ext>
            </a:extLst>
          </p:cNvPr>
          <p:cNvSpPr>
            <a:spLocks noGrp="1"/>
          </p:cNvSpPr>
          <p:nvPr>
            <p:ph type="dt" sz="half" idx="10"/>
          </p:nvPr>
        </p:nvSpPr>
        <p:spPr/>
        <p:txBody>
          <a:bodyPr/>
          <a:lstStyle/>
          <a:p>
            <a:fld id="{69186D26-FA5F-4637-B602-B7C2DC34CFD4}" type="datetime1">
              <a:rPr lang="en-US" smtClean="0"/>
              <a:t>5/24/2023</a:t>
            </a:fld>
            <a:endParaRPr lang="en-US" dirty="0"/>
          </a:p>
        </p:txBody>
      </p:sp>
      <p:sp>
        <p:nvSpPr>
          <p:cNvPr id="6" name="Footer Placeholder 5">
            <a:extLst>
              <a:ext uri="{FF2B5EF4-FFF2-40B4-BE49-F238E27FC236}">
                <a16:creationId xmlns:a16="http://schemas.microsoft.com/office/drawing/2014/main" id="{5779AB25-D950-4F39-B262-BEEA314111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532E4D-37E5-440F-87B4-9820333BF6E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3702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4D2E-32AC-4421-8A52-057B3B046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823DF0-F47E-451A-B3BB-49157FCAE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58C6C4-09DC-45BC-B604-F3C67A2B81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BD11FA-59A6-4748-BF7C-5E2404118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A8E07-03B6-40B0-8921-C767CF3B5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9E2909-360C-468F-9C79-E76CA9C4C280}"/>
              </a:ext>
            </a:extLst>
          </p:cNvPr>
          <p:cNvSpPr>
            <a:spLocks noGrp="1"/>
          </p:cNvSpPr>
          <p:nvPr>
            <p:ph type="dt" sz="half" idx="10"/>
          </p:nvPr>
        </p:nvSpPr>
        <p:spPr/>
        <p:txBody>
          <a:bodyPr/>
          <a:lstStyle/>
          <a:p>
            <a:fld id="{8A7F15D8-96D1-4781-BC50-CA8A088B2FE4}" type="datetime1">
              <a:rPr lang="en-US" smtClean="0"/>
              <a:t>5/24/2023</a:t>
            </a:fld>
            <a:endParaRPr lang="en-US" dirty="0"/>
          </a:p>
        </p:txBody>
      </p:sp>
      <p:sp>
        <p:nvSpPr>
          <p:cNvPr id="8" name="Footer Placeholder 7">
            <a:extLst>
              <a:ext uri="{FF2B5EF4-FFF2-40B4-BE49-F238E27FC236}">
                <a16:creationId xmlns:a16="http://schemas.microsoft.com/office/drawing/2014/main" id="{00DF0C0C-AA9B-4C08-B0A6-3B98E9DE6E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7E55A0-3664-48B3-A32B-56CC248185E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9374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8804-6F35-4ABF-953E-190B0B5437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10EA48-593B-4C63-9791-A5CF3DC29178}"/>
              </a:ext>
            </a:extLst>
          </p:cNvPr>
          <p:cNvSpPr>
            <a:spLocks noGrp="1"/>
          </p:cNvSpPr>
          <p:nvPr>
            <p:ph type="dt" sz="half" idx="10"/>
          </p:nvPr>
        </p:nvSpPr>
        <p:spPr/>
        <p:txBody>
          <a:bodyPr/>
          <a:lstStyle/>
          <a:p>
            <a:fld id="{F9A96C99-B8F8-4528-BD05-0E16E943DC09}" type="datetime1">
              <a:rPr lang="en-US" smtClean="0"/>
              <a:t>5/24/2023</a:t>
            </a:fld>
            <a:endParaRPr lang="en-US" dirty="0"/>
          </a:p>
        </p:txBody>
      </p:sp>
      <p:sp>
        <p:nvSpPr>
          <p:cNvPr id="4" name="Footer Placeholder 3">
            <a:extLst>
              <a:ext uri="{FF2B5EF4-FFF2-40B4-BE49-F238E27FC236}">
                <a16:creationId xmlns:a16="http://schemas.microsoft.com/office/drawing/2014/main" id="{533D3D2A-6218-40C6-93FA-43469CF821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4C631D-90DF-4DE3-9C14-9FB28B5362B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5373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661A36-E043-4FC1-A96E-70FFA0C6884F}"/>
              </a:ext>
            </a:extLst>
          </p:cNvPr>
          <p:cNvSpPr>
            <a:spLocks noGrp="1"/>
          </p:cNvSpPr>
          <p:nvPr>
            <p:ph type="dt" sz="half" idx="10"/>
          </p:nvPr>
        </p:nvSpPr>
        <p:spPr/>
        <p:txBody>
          <a:bodyPr/>
          <a:lstStyle/>
          <a:p>
            <a:fld id="{03636942-C211-4B28-8DBD-C953E00AF71B}" type="datetime1">
              <a:rPr lang="en-US" smtClean="0"/>
              <a:t>5/24/2023</a:t>
            </a:fld>
            <a:endParaRPr lang="en-US" dirty="0"/>
          </a:p>
        </p:txBody>
      </p:sp>
      <p:sp>
        <p:nvSpPr>
          <p:cNvPr id="3" name="Footer Placeholder 2">
            <a:extLst>
              <a:ext uri="{FF2B5EF4-FFF2-40B4-BE49-F238E27FC236}">
                <a16:creationId xmlns:a16="http://schemas.microsoft.com/office/drawing/2014/main" id="{F33FDFAE-6E9F-485C-B2A8-0DCC53BDCA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B02A1F-707A-4215-ADB7-B40C3ED7769C}"/>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3213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A5E1-FC19-47C8-B567-29A43A4A5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B6FBB-C719-41E5-9433-F9D4A348B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D7644D-7558-425B-862F-ED609BFA9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02401-D780-4034-AB27-41DC84C33B38}"/>
              </a:ext>
            </a:extLst>
          </p:cNvPr>
          <p:cNvSpPr>
            <a:spLocks noGrp="1"/>
          </p:cNvSpPr>
          <p:nvPr>
            <p:ph type="dt" sz="half" idx="10"/>
          </p:nvPr>
        </p:nvSpPr>
        <p:spPr/>
        <p:txBody>
          <a:bodyPr/>
          <a:lstStyle/>
          <a:p>
            <a:fld id="{7E8D12A6-918A-48BD-8CB9-CA713993B0EA}" type="datetime1">
              <a:rPr lang="en-US" smtClean="0"/>
              <a:t>5/24/2023</a:t>
            </a:fld>
            <a:endParaRPr lang="en-US" dirty="0"/>
          </a:p>
        </p:txBody>
      </p:sp>
      <p:sp>
        <p:nvSpPr>
          <p:cNvPr id="6" name="Footer Placeholder 5">
            <a:extLst>
              <a:ext uri="{FF2B5EF4-FFF2-40B4-BE49-F238E27FC236}">
                <a16:creationId xmlns:a16="http://schemas.microsoft.com/office/drawing/2014/main" id="{6EB1B7E0-5A71-4731-8676-CDE0B319B5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FC965A-75AC-4339-A70D-662E508ADED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8791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9939-AC0F-460D-8889-C861E39D3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190479-2AB4-4E37-877B-0CA18B4EB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AD80B6-2E80-4C7D-B918-2F53CEAF4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9DBDB-3A01-4694-AE55-BED1CB741CBA}"/>
              </a:ext>
            </a:extLst>
          </p:cNvPr>
          <p:cNvSpPr>
            <a:spLocks noGrp="1"/>
          </p:cNvSpPr>
          <p:nvPr>
            <p:ph type="dt" sz="half" idx="10"/>
          </p:nvPr>
        </p:nvSpPr>
        <p:spPr/>
        <p:txBody>
          <a:bodyPr/>
          <a:lstStyle/>
          <a:p>
            <a:fld id="{E778CE86-875F-4587-BCF6-FA054AFC0D53}" type="datetime1">
              <a:rPr lang="en-US" smtClean="0"/>
              <a:pPr/>
              <a:t>5/24/2023</a:t>
            </a:fld>
            <a:endParaRPr lang="en-US" dirty="0"/>
          </a:p>
        </p:txBody>
      </p:sp>
      <p:sp>
        <p:nvSpPr>
          <p:cNvPr id="6" name="Footer Placeholder 5">
            <a:extLst>
              <a:ext uri="{FF2B5EF4-FFF2-40B4-BE49-F238E27FC236}">
                <a16:creationId xmlns:a16="http://schemas.microsoft.com/office/drawing/2014/main" id="{48020F63-472F-4E2C-B905-0B4CDEB2AF18}"/>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59995F0-5238-4B4C-A540-83E03C0F2D79}"/>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0187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F824F-9CD9-4A86-8D5E-09C85B2D6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492E1-976C-442D-8E47-551D65EC58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9EFF6-0AE3-4F0D-B8E5-B8D63066F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5/24/2023</a:t>
            </a:fld>
            <a:endParaRPr lang="en-US" dirty="0"/>
          </a:p>
        </p:txBody>
      </p:sp>
      <p:sp>
        <p:nvSpPr>
          <p:cNvPr id="5" name="Footer Placeholder 4">
            <a:extLst>
              <a:ext uri="{FF2B5EF4-FFF2-40B4-BE49-F238E27FC236}">
                <a16:creationId xmlns:a16="http://schemas.microsoft.com/office/drawing/2014/main" id="{9D54D04C-E6DF-4438-9929-E9865BDC3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77D71D-E960-4B72-98C8-BF84A4043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1208376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hyperlink" Target="mailto:DeannaMcCulloch@connectedcounseling.spa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46012474-397F-473B-BED8-7BAB6B68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382597" y="3372978"/>
            <a:ext cx="9426806" cy="1424410"/>
          </a:xfrm>
        </p:spPr>
        <p:txBody>
          <a:bodyPr anchor="b">
            <a:normAutofit/>
          </a:bodyPr>
          <a:lstStyle/>
          <a:p>
            <a:r>
              <a:rPr lang="en-US" sz="4000" b="1" dirty="0">
                <a:solidFill>
                  <a:schemeClr val="tx2"/>
                </a:solidFill>
              </a:rPr>
              <a:t>Pediatric Neurodevelopment</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382597" y="4985302"/>
            <a:ext cx="9426806" cy="707547"/>
          </a:xfrm>
        </p:spPr>
        <p:txBody>
          <a:bodyPr>
            <a:normAutofit/>
          </a:bodyPr>
          <a:lstStyle/>
          <a:p>
            <a:pPr>
              <a:spcAft>
                <a:spcPts val="600"/>
              </a:spcAft>
            </a:pPr>
            <a:r>
              <a:rPr lang="en-US" sz="2000">
                <a:solidFill>
                  <a:schemeClr val="tx2"/>
                </a:solidFill>
              </a:rPr>
              <a:t>Deanna McCulloch, PhD, LCPC</a:t>
            </a:r>
          </a:p>
        </p:txBody>
      </p:sp>
      <p:pic>
        <p:nvPicPr>
          <p:cNvPr id="6" name="Picture 5" descr="A picture containing clipart&#10;&#10;Description automatically generated">
            <a:extLst>
              <a:ext uri="{FF2B5EF4-FFF2-40B4-BE49-F238E27FC236}">
                <a16:creationId xmlns:a16="http://schemas.microsoft.com/office/drawing/2014/main" id="{9D03286E-AB6B-4FD5-8356-4AE1216DD8F2}"/>
              </a:ext>
            </a:extLst>
          </p:cNvPr>
          <p:cNvPicPr>
            <a:picLocks noChangeAspect="1"/>
          </p:cNvPicPr>
          <p:nvPr/>
        </p:nvPicPr>
        <p:blipFill rotWithShape="1">
          <a:blip r:embed="rId2">
            <a:alphaModFix/>
          </a:blip>
          <a:srcRect r="1005" b="5"/>
          <a:stretch/>
        </p:blipFill>
        <p:spPr>
          <a:xfrm>
            <a:off x="5044686" y="778253"/>
            <a:ext cx="2381037" cy="238103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3" name="Freeform: Shape 12">
            <a:extLst>
              <a:ext uri="{FF2B5EF4-FFF2-40B4-BE49-F238E27FC236}">
                <a16:creationId xmlns:a16="http://schemas.microsoft.com/office/drawing/2014/main" id="{6D7FB18D-7577-4ADC-8C1C-EA27EFD2B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279" y="853059"/>
            <a:ext cx="2347850" cy="2231287"/>
          </a:xfrm>
          <a:custGeom>
            <a:avLst/>
            <a:gdLst>
              <a:gd name="connsiteX0" fmla="*/ 1313677 w 2347850"/>
              <a:gd name="connsiteY0" fmla="*/ 248889 h 2231287"/>
              <a:gd name="connsiteX1" fmla="*/ 1643910 w 2347850"/>
              <a:gd name="connsiteY1" fmla="*/ 317582 h 2231287"/>
              <a:gd name="connsiteX2" fmla="*/ 1883217 w 2347850"/>
              <a:gd name="connsiteY2" fmla="*/ 502382 h 2231287"/>
              <a:gd name="connsiteX3" fmla="*/ 2098962 w 2347850"/>
              <a:gd name="connsiteY3" fmla="*/ 1169031 h 2231287"/>
              <a:gd name="connsiteX4" fmla="*/ 2007537 w 2347850"/>
              <a:gd name="connsiteY4" fmla="*/ 1427585 h 2231287"/>
              <a:gd name="connsiteX5" fmla="*/ 1717333 w 2347850"/>
              <a:gd name="connsiteY5" fmla="*/ 1685350 h 2231287"/>
              <a:gd name="connsiteX6" fmla="*/ 1651750 w 2347850"/>
              <a:gd name="connsiteY6" fmla="*/ 1736165 h 2231287"/>
              <a:gd name="connsiteX7" fmla="*/ 1386103 w 2347850"/>
              <a:gd name="connsiteY7" fmla="*/ 1919057 h 2231287"/>
              <a:gd name="connsiteX8" fmla="*/ 1140118 w 2347850"/>
              <a:gd name="connsiteY8" fmla="*/ 1982399 h 2231287"/>
              <a:gd name="connsiteX9" fmla="*/ 757700 w 2347850"/>
              <a:gd name="connsiteY9" fmla="*/ 1882927 h 2231287"/>
              <a:gd name="connsiteX10" fmla="*/ 466832 w 2347850"/>
              <a:gd name="connsiteY10" fmla="*/ 1586002 h 2231287"/>
              <a:gd name="connsiteX11" fmla="*/ 390589 w 2347850"/>
              <a:gd name="connsiteY11" fmla="*/ 1478773 h 2231287"/>
              <a:gd name="connsiteX12" fmla="*/ 248889 w 2347850"/>
              <a:gd name="connsiteY12" fmla="*/ 1169031 h 2231287"/>
              <a:gd name="connsiteX13" fmla="*/ 334714 w 2347850"/>
              <a:gd name="connsiteY13" fmla="*/ 828136 h 2231287"/>
              <a:gd name="connsiteX14" fmla="*/ 574228 w 2347850"/>
              <a:gd name="connsiteY14" fmla="*/ 531378 h 2231287"/>
              <a:gd name="connsiteX15" fmla="*/ 922672 w 2347850"/>
              <a:gd name="connsiteY15" fmla="*/ 324136 h 2231287"/>
              <a:gd name="connsiteX16" fmla="*/ 1313677 w 2347850"/>
              <a:gd name="connsiteY16" fmla="*/ 248889 h 2231287"/>
              <a:gd name="connsiteX17" fmla="*/ 1313677 w 2347850"/>
              <a:gd name="connsiteY17" fmla="*/ 0 h 2231287"/>
              <a:gd name="connsiteX18" fmla="*/ 0 w 2347850"/>
              <a:gd name="connsiteY18" fmla="*/ 1169031 h 2231287"/>
              <a:gd name="connsiteX19" fmla="*/ 260877 w 2347850"/>
              <a:gd name="connsiteY19" fmla="*/ 1725712 h 2231287"/>
              <a:gd name="connsiteX20" fmla="*/ 1140118 w 2347850"/>
              <a:gd name="connsiteY20" fmla="*/ 2231288 h 2231287"/>
              <a:gd name="connsiteX21" fmla="*/ 1805025 w 2347850"/>
              <a:gd name="connsiteY21" fmla="*/ 1932248 h 2231287"/>
              <a:gd name="connsiteX22" fmla="*/ 2347851 w 2347850"/>
              <a:gd name="connsiteY22" fmla="*/ 1169031 h 2231287"/>
              <a:gd name="connsiteX23" fmla="*/ 1313677 w 2347850"/>
              <a:gd name="connsiteY23" fmla="*/ 0 h 2231287"/>
              <a:gd name="connsiteX24" fmla="*/ 1313677 w 2347850"/>
              <a:gd name="connsiteY24" fmla="*/ 0 h 22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7850" h="2231287">
                <a:moveTo>
                  <a:pt x="1313677" y="248889"/>
                </a:moveTo>
                <a:cubicBezTo>
                  <a:pt x="1434678" y="248889"/>
                  <a:pt x="1545807" y="271994"/>
                  <a:pt x="1643910" y="317582"/>
                </a:cubicBezTo>
                <a:cubicBezTo>
                  <a:pt x="1735543" y="360142"/>
                  <a:pt x="1816017" y="422323"/>
                  <a:pt x="1883217" y="502382"/>
                </a:cubicBezTo>
                <a:cubicBezTo>
                  <a:pt x="2022346" y="668183"/>
                  <a:pt x="2098962" y="904960"/>
                  <a:pt x="2098962" y="1169031"/>
                </a:cubicBezTo>
                <a:cubicBezTo>
                  <a:pt x="2098962" y="1269623"/>
                  <a:pt x="2071626" y="1346945"/>
                  <a:pt x="2007537" y="1427585"/>
                </a:cubicBezTo>
                <a:cubicBezTo>
                  <a:pt x="1938014" y="1515069"/>
                  <a:pt x="1830826" y="1597783"/>
                  <a:pt x="1717333" y="1685350"/>
                </a:cubicBezTo>
                <a:cubicBezTo>
                  <a:pt x="1695970" y="1701819"/>
                  <a:pt x="1673902" y="1718868"/>
                  <a:pt x="1651750" y="1736165"/>
                </a:cubicBezTo>
                <a:cubicBezTo>
                  <a:pt x="1557297" y="1809961"/>
                  <a:pt x="1472136" y="1874672"/>
                  <a:pt x="1386103" y="1919057"/>
                </a:cubicBezTo>
                <a:cubicBezTo>
                  <a:pt x="1302311" y="1962281"/>
                  <a:pt x="1224159" y="1982399"/>
                  <a:pt x="1140118" y="1982399"/>
                </a:cubicBezTo>
                <a:cubicBezTo>
                  <a:pt x="992029" y="1982399"/>
                  <a:pt x="866921" y="1949878"/>
                  <a:pt x="757700" y="1882927"/>
                </a:cubicBezTo>
                <a:cubicBezTo>
                  <a:pt x="654661" y="1819792"/>
                  <a:pt x="559543" y="1722642"/>
                  <a:pt x="466832" y="1586002"/>
                </a:cubicBezTo>
                <a:cubicBezTo>
                  <a:pt x="440616" y="1547383"/>
                  <a:pt x="415188" y="1512497"/>
                  <a:pt x="390589" y="1478773"/>
                </a:cubicBezTo>
                <a:cubicBezTo>
                  <a:pt x="292320" y="1344041"/>
                  <a:pt x="248889" y="1279786"/>
                  <a:pt x="248889" y="1169031"/>
                </a:cubicBezTo>
                <a:cubicBezTo>
                  <a:pt x="248889" y="1053131"/>
                  <a:pt x="277760" y="938435"/>
                  <a:pt x="334714" y="828136"/>
                </a:cubicBezTo>
                <a:cubicBezTo>
                  <a:pt x="390175" y="720740"/>
                  <a:pt x="472972" y="618115"/>
                  <a:pt x="574228" y="531378"/>
                </a:cubicBezTo>
                <a:cubicBezTo>
                  <a:pt x="675609" y="444515"/>
                  <a:pt x="796112" y="372835"/>
                  <a:pt x="922672" y="324136"/>
                </a:cubicBezTo>
                <a:cubicBezTo>
                  <a:pt x="1050601" y="274898"/>
                  <a:pt x="1185831" y="248889"/>
                  <a:pt x="1313677" y="248889"/>
                </a:cubicBezTo>
                <a:moveTo>
                  <a:pt x="1313677" y="0"/>
                </a:moveTo>
                <a:cubicBezTo>
                  <a:pt x="661505" y="0"/>
                  <a:pt x="0" y="523372"/>
                  <a:pt x="0" y="1169031"/>
                </a:cubicBezTo>
                <a:cubicBezTo>
                  <a:pt x="0" y="1411158"/>
                  <a:pt x="134276" y="1539128"/>
                  <a:pt x="260877" y="1725712"/>
                </a:cubicBezTo>
                <a:cubicBezTo>
                  <a:pt x="471852" y="2036698"/>
                  <a:pt x="734927" y="2231288"/>
                  <a:pt x="1140118" y="2231288"/>
                </a:cubicBezTo>
                <a:cubicBezTo>
                  <a:pt x="1413356" y="2231288"/>
                  <a:pt x="1605540" y="2088135"/>
                  <a:pt x="1805025" y="1932248"/>
                </a:cubicBezTo>
                <a:cubicBezTo>
                  <a:pt x="2078885" y="1718245"/>
                  <a:pt x="2347851" y="1542613"/>
                  <a:pt x="2347851" y="1169031"/>
                </a:cubicBezTo>
                <a:cubicBezTo>
                  <a:pt x="2347851" y="523372"/>
                  <a:pt x="1962032" y="0"/>
                  <a:pt x="1313677" y="0"/>
                </a:cubicBezTo>
                <a:lnTo>
                  <a:pt x="1313677" y="0"/>
                </a:lnTo>
                <a:close/>
              </a:path>
            </a:pathLst>
          </a:custGeom>
          <a:solidFill>
            <a:schemeClr val="bg1">
              <a:alpha val="30000"/>
            </a:schemeClr>
          </a:solidFill>
          <a:ln w="413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08127CB-E3FE-4DDE-86C6-8448A8C3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279" y="853059"/>
            <a:ext cx="2347850" cy="2231287"/>
          </a:xfrm>
          <a:custGeom>
            <a:avLst/>
            <a:gdLst>
              <a:gd name="connsiteX0" fmla="*/ 1313677 w 2347850"/>
              <a:gd name="connsiteY0" fmla="*/ 207407 h 2231287"/>
              <a:gd name="connsiteX1" fmla="*/ 1661416 w 2347850"/>
              <a:gd name="connsiteY1" fmla="*/ 279958 h 2231287"/>
              <a:gd name="connsiteX2" fmla="*/ 1915033 w 2347850"/>
              <a:gd name="connsiteY2" fmla="*/ 475709 h 2231287"/>
              <a:gd name="connsiteX3" fmla="*/ 2140444 w 2347850"/>
              <a:gd name="connsiteY3" fmla="*/ 1169031 h 2231287"/>
              <a:gd name="connsiteX4" fmla="*/ 2040017 w 2347850"/>
              <a:gd name="connsiteY4" fmla="*/ 1453386 h 2231287"/>
              <a:gd name="connsiteX5" fmla="*/ 1742678 w 2347850"/>
              <a:gd name="connsiteY5" fmla="*/ 1718162 h 2231287"/>
              <a:gd name="connsiteX6" fmla="*/ 1677303 w 2347850"/>
              <a:gd name="connsiteY6" fmla="*/ 1768811 h 2231287"/>
              <a:gd name="connsiteX7" fmla="*/ 1140118 w 2347850"/>
              <a:gd name="connsiteY7" fmla="*/ 2023881 h 2231287"/>
              <a:gd name="connsiteX8" fmla="*/ 432486 w 2347850"/>
              <a:gd name="connsiteY8" fmla="*/ 1609273 h 2231287"/>
              <a:gd name="connsiteX9" fmla="*/ 357072 w 2347850"/>
              <a:gd name="connsiteY9" fmla="*/ 1503205 h 2231287"/>
              <a:gd name="connsiteX10" fmla="*/ 207407 w 2347850"/>
              <a:gd name="connsiteY10" fmla="*/ 1169031 h 2231287"/>
              <a:gd name="connsiteX11" fmla="*/ 297837 w 2347850"/>
              <a:gd name="connsiteY11" fmla="*/ 809137 h 2231287"/>
              <a:gd name="connsiteX12" fmla="*/ 547223 w 2347850"/>
              <a:gd name="connsiteY12" fmla="*/ 499893 h 2231287"/>
              <a:gd name="connsiteX13" fmla="*/ 907780 w 2347850"/>
              <a:gd name="connsiteY13" fmla="*/ 285434 h 2231287"/>
              <a:gd name="connsiteX14" fmla="*/ 1313677 w 2347850"/>
              <a:gd name="connsiteY14" fmla="*/ 207407 h 2231287"/>
              <a:gd name="connsiteX15" fmla="*/ 1313677 w 2347850"/>
              <a:gd name="connsiteY15" fmla="*/ 0 h 2231287"/>
              <a:gd name="connsiteX16" fmla="*/ 0 w 2347850"/>
              <a:gd name="connsiteY16" fmla="*/ 1169031 h 2231287"/>
              <a:gd name="connsiteX17" fmla="*/ 260877 w 2347850"/>
              <a:gd name="connsiteY17" fmla="*/ 1725712 h 2231287"/>
              <a:gd name="connsiteX18" fmla="*/ 1140118 w 2347850"/>
              <a:gd name="connsiteY18" fmla="*/ 2231288 h 2231287"/>
              <a:gd name="connsiteX19" fmla="*/ 1805025 w 2347850"/>
              <a:gd name="connsiteY19" fmla="*/ 1932248 h 2231287"/>
              <a:gd name="connsiteX20" fmla="*/ 2347851 w 2347850"/>
              <a:gd name="connsiteY20" fmla="*/ 1169031 h 2231287"/>
              <a:gd name="connsiteX21" fmla="*/ 1313677 w 2347850"/>
              <a:gd name="connsiteY21" fmla="*/ 0 h 2231287"/>
              <a:gd name="connsiteX22" fmla="*/ 1313677 w 2347850"/>
              <a:gd name="connsiteY22" fmla="*/ 0 h 22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7850" h="2231287">
                <a:moveTo>
                  <a:pt x="1313677" y="207407"/>
                </a:moveTo>
                <a:cubicBezTo>
                  <a:pt x="1440776" y="207407"/>
                  <a:pt x="1557753" y="231840"/>
                  <a:pt x="1661416" y="279958"/>
                </a:cubicBezTo>
                <a:cubicBezTo>
                  <a:pt x="1758565" y="325090"/>
                  <a:pt x="1843893" y="390963"/>
                  <a:pt x="1915033" y="475709"/>
                </a:cubicBezTo>
                <a:cubicBezTo>
                  <a:pt x="2060384" y="648978"/>
                  <a:pt x="2140444" y="895211"/>
                  <a:pt x="2140444" y="1169031"/>
                </a:cubicBezTo>
                <a:cubicBezTo>
                  <a:pt x="2140444" y="1278293"/>
                  <a:pt x="2109457" y="1365985"/>
                  <a:pt x="2040017" y="1453386"/>
                </a:cubicBezTo>
                <a:cubicBezTo>
                  <a:pt x="1967383" y="1544811"/>
                  <a:pt x="1858245" y="1629019"/>
                  <a:pt x="1742678" y="1718162"/>
                </a:cubicBezTo>
                <a:cubicBezTo>
                  <a:pt x="1721356" y="1734589"/>
                  <a:pt x="1699330" y="1751596"/>
                  <a:pt x="1677303" y="1768811"/>
                </a:cubicBezTo>
                <a:cubicBezTo>
                  <a:pt x="1480142" y="1922873"/>
                  <a:pt x="1336242" y="2023881"/>
                  <a:pt x="1140118" y="2023881"/>
                </a:cubicBezTo>
                <a:cubicBezTo>
                  <a:pt x="841286" y="2023881"/>
                  <a:pt x="629647" y="1899893"/>
                  <a:pt x="432486" y="1609273"/>
                </a:cubicBezTo>
                <a:cubicBezTo>
                  <a:pt x="406684" y="1571235"/>
                  <a:pt x="381464" y="1536639"/>
                  <a:pt x="357072" y="1503205"/>
                </a:cubicBezTo>
                <a:cubicBezTo>
                  <a:pt x="255982" y="1364616"/>
                  <a:pt x="207407" y="1292521"/>
                  <a:pt x="207407" y="1169031"/>
                </a:cubicBezTo>
                <a:cubicBezTo>
                  <a:pt x="207407" y="1046453"/>
                  <a:pt x="237855" y="925369"/>
                  <a:pt x="297837" y="809137"/>
                </a:cubicBezTo>
                <a:cubicBezTo>
                  <a:pt x="356533" y="695437"/>
                  <a:pt x="440450" y="591360"/>
                  <a:pt x="547223" y="499893"/>
                </a:cubicBezTo>
                <a:cubicBezTo>
                  <a:pt x="652172" y="409961"/>
                  <a:pt x="776823" y="335792"/>
                  <a:pt x="907780" y="285434"/>
                </a:cubicBezTo>
                <a:cubicBezTo>
                  <a:pt x="1042305" y="233624"/>
                  <a:pt x="1178903" y="207407"/>
                  <a:pt x="1313677" y="207407"/>
                </a:cubicBezTo>
                <a:moveTo>
                  <a:pt x="1313677" y="0"/>
                </a:moveTo>
                <a:cubicBezTo>
                  <a:pt x="661505" y="0"/>
                  <a:pt x="0" y="523372"/>
                  <a:pt x="0" y="1169031"/>
                </a:cubicBezTo>
                <a:cubicBezTo>
                  <a:pt x="0" y="1411158"/>
                  <a:pt x="134276" y="1539128"/>
                  <a:pt x="260877" y="1725712"/>
                </a:cubicBezTo>
                <a:cubicBezTo>
                  <a:pt x="471852" y="2036698"/>
                  <a:pt x="734927" y="2231288"/>
                  <a:pt x="1140118" y="2231288"/>
                </a:cubicBezTo>
                <a:cubicBezTo>
                  <a:pt x="1413356" y="2231288"/>
                  <a:pt x="1605540" y="2088135"/>
                  <a:pt x="1805025" y="1932248"/>
                </a:cubicBezTo>
                <a:cubicBezTo>
                  <a:pt x="2078885" y="1718245"/>
                  <a:pt x="2347851" y="1542613"/>
                  <a:pt x="2347851" y="1169031"/>
                </a:cubicBezTo>
                <a:cubicBezTo>
                  <a:pt x="2347851" y="523372"/>
                  <a:pt x="1962032" y="0"/>
                  <a:pt x="1313677" y="0"/>
                </a:cubicBezTo>
                <a:lnTo>
                  <a:pt x="1313677" y="0"/>
                </a:lnTo>
                <a:close/>
              </a:path>
            </a:pathLst>
          </a:custGeom>
          <a:solidFill>
            <a:schemeClr val="bg1">
              <a:alpha val="30000"/>
            </a:schemeClr>
          </a:solidFill>
          <a:ln w="413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6C4F2D5-541D-4032-8CC7-49992771D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5058" y="853059"/>
            <a:ext cx="2354072" cy="2246726"/>
          </a:xfrm>
          <a:custGeom>
            <a:avLst/>
            <a:gdLst>
              <a:gd name="connsiteX0" fmla="*/ 0 w 2360305"/>
              <a:gd name="connsiteY0" fmla="*/ 1176076 h 2262110"/>
              <a:gd name="connsiteX1" fmla="*/ 23022 w 2360305"/>
              <a:gd name="connsiteY1" fmla="*/ 955271 h 2262110"/>
              <a:gd name="connsiteX2" fmla="*/ 92213 w 2360305"/>
              <a:gd name="connsiteY2" fmla="*/ 743715 h 2262110"/>
              <a:gd name="connsiteX3" fmla="*/ 351638 w 2360305"/>
              <a:gd name="connsiteY3" fmla="*/ 384444 h 2262110"/>
              <a:gd name="connsiteX4" fmla="*/ 523662 w 2360305"/>
              <a:gd name="connsiteY4" fmla="*/ 243698 h 2262110"/>
              <a:gd name="connsiteX5" fmla="*/ 715929 w 2360305"/>
              <a:gd name="connsiteY5" fmla="*/ 131946 h 2262110"/>
              <a:gd name="connsiteX6" fmla="*/ 1142731 w 2360305"/>
              <a:gd name="connsiteY6" fmla="*/ 8705 h 2262110"/>
              <a:gd name="connsiteX7" fmla="*/ 1366109 w 2360305"/>
              <a:gd name="connsiteY7" fmla="*/ 2192 h 2262110"/>
              <a:gd name="connsiteX8" fmla="*/ 1587579 w 2360305"/>
              <a:gd name="connsiteY8" fmla="*/ 36581 h 2262110"/>
              <a:gd name="connsiteX9" fmla="*/ 1798304 w 2360305"/>
              <a:gd name="connsiteY9" fmla="*/ 116391 h 2262110"/>
              <a:gd name="connsiteX10" fmla="*/ 1985013 w 2360305"/>
              <a:gd name="connsiteY10" fmla="*/ 243283 h 2262110"/>
              <a:gd name="connsiteX11" fmla="*/ 2134304 w 2360305"/>
              <a:gd name="connsiteY11" fmla="*/ 411407 h 2262110"/>
              <a:gd name="connsiteX12" fmla="*/ 2150399 w 2360305"/>
              <a:gd name="connsiteY12" fmla="*/ 434388 h 2262110"/>
              <a:gd name="connsiteX13" fmla="*/ 2165830 w 2360305"/>
              <a:gd name="connsiteY13" fmla="*/ 457783 h 2262110"/>
              <a:gd name="connsiteX14" fmla="*/ 2180805 w 2360305"/>
              <a:gd name="connsiteY14" fmla="*/ 481428 h 2262110"/>
              <a:gd name="connsiteX15" fmla="*/ 2195241 w 2360305"/>
              <a:gd name="connsiteY15" fmla="*/ 505404 h 2262110"/>
              <a:gd name="connsiteX16" fmla="*/ 2247964 w 2360305"/>
              <a:gd name="connsiteY16" fmla="*/ 604047 h 2262110"/>
              <a:gd name="connsiteX17" fmla="*/ 2320141 w 2360305"/>
              <a:gd name="connsiteY17" fmla="*/ 814773 h 2262110"/>
              <a:gd name="connsiteX18" fmla="*/ 2337066 w 2360305"/>
              <a:gd name="connsiteY18" fmla="*/ 924408 h 2262110"/>
              <a:gd name="connsiteX19" fmla="*/ 2348058 w 2360305"/>
              <a:gd name="connsiteY19" fmla="*/ 1034127 h 2262110"/>
              <a:gd name="connsiteX20" fmla="*/ 2356811 w 2360305"/>
              <a:gd name="connsiteY20" fmla="*/ 1143845 h 2262110"/>
              <a:gd name="connsiteX21" fmla="*/ 2358595 w 2360305"/>
              <a:gd name="connsiteY21" fmla="*/ 1171348 h 2262110"/>
              <a:gd name="connsiteX22" fmla="*/ 2359383 w 2360305"/>
              <a:gd name="connsiteY22" fmla="*/ 1185493 h 2262110"/>
              <a:gd name="connsiteX23" fmla="*/ 2359963 w 2360305"/>
              <a:gd name="connsiteY23" fmla="*/ 1199887 h 2262110"/>
              <a:gd name="connsiteX24" fmla="*/ 2359175 w 2360305"/>
              <a:gd name="connsiteY24" fmla="*/ 1257878 h 2262110"/>
              <a:gd name="connsiteX25" fmla="*/ 2300106 w 2360305"/>
              <a:gd name="connsiteY25" fmla="*/ 1485653 h 2262110"/>
              <a:gd name="connsiteX26" fmla="*/ 2168817 w 2360305"/>
              <a:gd name="connsiteY26" fmla="*/ 1679081 h 2262110"/>
              <a:gd name="connsiteX27" fmla="*/ 2088799 w 2360305"/>
              <a:gd name="connsiteY27" fmla="*/ 1759721 h 2262110"/>
              <a:gd name="connsiteX28" fmla="*/ 2005380 w 2360305"/>
              <a:gd name="connsiteY28" fmla="*/ 1833018 h 2262110"/>
              <a:gd name="connsiteX29" fmla="*/ 1835928 w 2360305"/>
              <a:gd name="connsiteY29" fmla="*/ 1965095 h 2262110"/>
              <a:gd name="connsiteX30" fmla="*/ 1793285 w 2360305"/>
              <a:gd name="connsiteY30" fmla="*/ 1997326 h 2262110"/>
              <a:gd name="connsiteX31" fmla="*/ 1749481 w 2360305"/>
              <a:gd name="connsiteY31" fmla="*/ 2029765 h 2262110"/>
              <a:gd name="connsiteX32" fmla="*/ 1704598 w 2360305"/>
              <a:gd name="connsiteY32" fmla="*/ 2061789 h 2262110"/>
              <a:gd name="connsiteX33" fmla="*/ 1658304 w 2360305"/>
              <a:gd name="connsiteY33" fmla="*/ 2092900 h 2262110"/>
              <a:gd name="connsiteX34" fmla="*/ 1561113 w 2360305"/>
              <a:gd name="connsiteY34" fmla="*/ 2151306 h 2262110"/>
              <a:gd name="connsiteX35" fmla="*/ 1456580 w 2360305"/>
              <a:gd name="connsiteY35" fmla="*/ 2200959 h 2262110"/>
              <a:gd name="connsiteX36" fmla="*/ 1229096 w 2360305"/>
              <a:gd name="connsiteY36" fmla="*/ 2258079 h 2262110"/>
              <a:gd name="connsiteX37" fmla="*/ 1170524 w 2360305"/>
              <a:gd name="connsiteY37" fmla="*/ 2261771 h 2262110"/>
              <a:gd name="connsiteX38" fmla="*/ 1155881 w 2360305"/>
              <a:gd name="connsiteY38" fmla="*/ 2262103 h 2262110"/>
              <a:gd name="connsiteX39" fmla="*/ 1141280 w 2360305"/>
              <a:gd name="connsiteY39" fmla="*/ 2262020 h 2262110"/>
              <a:gd name="connsiteX40" fmla="*/ 1126720 w 2360305"/>
              <a:gd name="connsiteY40" fmla="*/ 2261854 h 2262110"/>
              <a:gd name="connsiteX41" fmla="*/ 1112574 w 2360305"/>
              <a:gd name="connsiteY41" fmla="*/ 2261314 h 2262110"/>
              <a:gd name="connsiteX42" fmla="*/ 999579 w 2360305"/>
              <a:gd name="connsiteY42" fmla="*/ 2252313 h 2262110"/>
              <a:gd name="connsiteX43" fmla="*/ 887289 w 2360305"/>
              <a:gd name="connsiteY43" fmla="*/ 2232485 h 2262110"/>
              <a:gd name="connsiteX44" fmla="*/ 776989 w 2360305"/>
              <a:gd name="connsiteY44" fmla="*/ 2201415 h 2262110"/>
              <a:gd name="connsiteX45" fmla="*/ 565849 w 2360305"/>
              <a:gd name="connsiteY45" fmla="*/ 2107999 h 2262110"/>
              <a:gd name="connsiteX46" fmla="*/ 387893 w 2360305"/>
              <a:gd name="connsiteY46" fmla="*/ 1962565 h 2262110"/>
              <a:gd name="connsiteX47" fmla="*/ 315757 w 2360305"/>
              <a:gd name="connsiteY47" fmla="*/ 1875039 h 2262110"/>
              <a:gd name="connsiteX48" fmla="*/ 252747 w 2360305"/>
              <a:gd name="connsiteY48" fmla="*/ 1782369 h 2262110"/>
              <a:gd name="connsiteX49" fmla="*/ 238021 w 2360305"/>
              <a:gd name="connsiteY49" fmla="*/ 1758766 h 2262110"/>
              <a:gd name="connsiteX50" fmla="*/ 223958 w 2360305"/>
              <a:gd name="connsiteY50" fmla="*/ 1735869 h 2262110"/>
              <a:gd name="connsiteX51" fmla="*/ 196207 w 2360305"/>
              <a:gd name="connsiteY51" fmla="*/ 1691484 h 2262110"/>
              <a:gd name="connsiteX52" fmla="*/ 138714 w 2360305"/>
              <a:gd name="connsiteY52" fmla="*/ 1600805 h 2262110"/>
              <a:gd name="connsiteX53" fmla="*/ 82590 w 2360305"/>
              <a:gd name="connsiteY53" fmla="*/ 1504942 h 2262110"/>
              <a:gd name="connsiteX54" fmla="*/ 57286 w 2360305"/>
              <a:gd name="connsiteY54" fmla="*/ 1454127 h 2262110"/>
              <a:gd name="connsiteX55" fmla="*/ 35799 w 2360305"/>
              <a:gd name="connsiteY55" fmla="*/ 1400947 h 2262110"/>
              <a:gd name="connsiteX56" fmla="*/ 19330 w 2360305"/>
              <a:gd name="connsiteY56" fmla="*/ 1345777 h 2262110"/>
              <a:gd name="connsiteX57" fmla="*/ 13191 w 2360305"/>
              <a:gd name="connsiteY57" fmla="*/ 1317653 h 2262110"/>
              <a:gd name="connsiteX58" fmla="*/ 10495 w 2360305"/>
              <a:gd name="connsiteY58" fmla="*/ 1303549 h 2262110"/>
              <a:gd name="connsiteX59" fmla="*/ 8255 w 2360305"/>
              <a:gd name="connsiteY59" fmla="*/ 1289404 h 2262110"/>
              <a:gd name="connsiteX60" fmla="*/ 0 w 2360305"/>
              <a:gd name="connsiteY60" fmla="*/ 1176076 h 2262110"/>
              <a:gd name="connsiteX61" fmla="*/ 67573 w 2360305"/>
              <a:gd name="connsiteY61" fmla="*/ 1176076 h 2262110"/>
              <a:gd name="connsiteX62" fmla="*/ 79105 w 2360305"/>
              <a:gd name="connsiteY62" fmla="*/ 1275715 h 2262110"/>
              <a:gd name="connsiteX63" fmla="*/ 113161 w 2360305"/>
              <a:gd name="connsiteY63" fmla="*/ 1368924 h 2262110"/>
              <a:gd name="connsiteX64" fmla="*/ 136930 w 2360305"/>
              <a:gd name="connsiteY64" fmla="*/ 1412811 h 2262110"/>
              <a:gd name="connsiteX65" fmla="*/ 164225 w 2360305"/>
              <a:gd name="connsiteY65" fmla="*/ 1455288 h 2262110"/>
              <a:gd name="connsiteX66" fmla="*/ 227277 w 2360305"/>
              <a:gd name="connsiteY66" fmla="*/ 1537380 h 2262110"/>
              <a:gd name="connsiteX67" fmla="*/ 295514 w 2360305"/>
              <a:gd name="connsiteY67" fmla="*/ 1620094 h 2262110"/>
              <a:gd name="connsiteX68" fmla="*/ 329446 w 2360305"/>
              <a:gd name="connsiteY68" fmla="*/ 1663276 h 2262110"/>
              <a:gd name="connsiteX69" fmla="*/ 345748 w 2360305"/>
              <a:gd name="connsiteY69" fmla="*/ 1684473 h 2262110"/>
              <a:gd name="connsiteX70" fmla="*/ 361718 w 2360305"/>
              <a:gd name="connsiteY70" fmla="*/ 1704758 h 2262110"/>
              <a:gd name="connsiteX71" fmla="*/ 498939 w 2360305"/>
              <a:gd name="connsiteY71" fmla="*/ 1854672 h 2262110"/>
              <a:gd name="connsiteX72" fmla="*/ 571905 w 2360305"/>
              <a:gd name="connsiteY72" fmla="*/ 1922121 h 2262110"/>
              <a:gd name="connsiteX73" fmla="*/ 648314 w 2360305"/>
              <a:gd name="connsiteY73" fmla="*/ 1984301 h 2262110"/>
              <a:gd name="connsiteX74" fmla="*/ 819010 w 2360305"/>
              <a:gd name="connsiteY74" fmla="*/ 2082654 h 2262110"/>
              <a:gd name="connsiteX75" fmla="*/ 914500 w 2360305"/>
              <a:gd name="connsiteY75" fmla="*/ 2110446 h 2262110"/>
              <a:gd name="connsiteX76" fmla="*/ 938974 w 2360305"/>
              <a:gd name="connsiteY76" fmla="*/ 2115341 h 2262110"/>
              <a:gd name="connsiteX77" fmla="*/ 963656 w 2360305"/>
              <a:gd name="connsiteY77" fmla="*/ 2119448 h 2262110"/>
              <a:gd name="connsiteX78" fmla="*/ 1013475 w 2360305"/>
              <a:gd name="connsiteY78" fmla="*/ 2125338 h 2262110"/>
              <a:gd name="connsiteX79" fmla="*/ 1038530 w 2360305"/>
              <a:gd name="connsiteY79" fmla="*/ 2127246 h 2262110"/>
              <a:gd name="connsiteX80" fmla="*/ 1063668 w 2360305"/>
              <a:gd name="connsiteY80" fmla="*/ 2128574 h 2262110"/>
              <a:gd name="connsiteX81" fmla="*/ 1088888 w 2360305"/>
              <a:gd name="connsiteY81" fmla="*/ 2129155 h 2262110"/>
              <a:gd name="connsiteX82" fmla="*/ 1114151 w 2360305"/>
              <a:gd name="connsiteY82" fmla="*/ 2129030 h 2262110"/>
              <a:gd name="connsiteX83" fmla="*/ 1126803 w 2360305"/>
              <a:gd name="connsiteY83" fmla="*/ 2128906 h 2262110"/>
              <a:gd name="connsiteX84" fmla="*/ 1138998 w 2360305"/>
              <a:gd name="connsiteY84" fmla="*/ 2128366 h 2262110"/>
              <a:gd name="connsiteX85" fmla="*/ 1151152 w 2360305"/>
              <a:gd name="connsiteY85" fmla="*/ 2127744 h 2262110"/>
              <a:gd name="connsiteX86" fmla="*/ 1163265 w 2360305"/>
              <a:gd name="connsiteY86" fmla="*/ 2126749 h 2262110"/>
              <a:gd name="connsiteX87" fmla="*/ 1211300 w 2360305"/>
              <a:gd name="connsiteY87" fmla="*/ 2120817 h 2262110"/>
              <a:gd name="connsiteX88" fmla="*/ 1394275 w 2360305"/>
              <a:gd name="connsiteY88" fmla="*/ 2060752 h 2262110"/>
              <a:gd name="connsiteX89" fmla="*/ 1563312 w 2360305"/>
              <a:gd name="connsiteY89" fmla="*/ 1955430 h 2262110"/>
              <a:gd name="connsiteX90" fmla="*/ 1604296 w 2360305"/>
              <a:gd name="connsiteY90" fmla="*/ 1924485 h 2262110"/>
              <a:gd name="connsiteX91" fmla="*/ 1645279 w 2360305"/>
              <a:gd name="connsiteY91" fmla="*/ 1892503 h 2262110"/>
              <a:gd name="connsiteX92" fmla="*/ 1728284 w 2360305"/>
              <a:gd name="connsiteY92" fmla="*/ 1826132 h 2262110"/>
              <a:gd name="connsiteX93" fmla="*/ 1898897 w 2360305"/>
              <a:gd name="connsiteY93" fmla="*/ 1697664 h 2262110"/>
              <a:gd name="connsiteX94" fmla="*/ 2057854 w 2360305"/>
              <a:gd name="connsiteY94" fmla="*/ 1569901 h 2262110"/>
              <a:gd name="connsiteX95" fmla="*/ 2184953 w 2360305"/>
              <a:gd name="connsiteY95" fmla="*/ 1423472 h 2262110"/>
              <a:gd name="connsiteX96" fmla="*/ 2228260 w 2360305"/>
              <a:gd name="connsiteY96" fmla="*/ 1338352 h 2262110"/>
              <a:gd name="connsiteX97" fmla="*/ 2254642 w 2360305"/>
              <a:gd name="connsiteY97" fmla="*/ 1245350 h 2262110"/>
              <a:gd name="connsiteX98" fmla="*/ 2261943 w 2360305"/>
              <a:gd name="connsiteY98" fmla="*/ 1196568 h 2262110"/>
              <a:gd name="connsiteX99" fmla="*/ 2263146 w 2360305"/>
              <a:gd name="connsiteY99" fmla="*/ 1184207 h 2262110"/>
              <a:gd name="connsiteX100" fmla="*/ 2264058 w 2360305"/>
              <a:gd name="connsiteY100" fmla="*/ 1171596 h 2262110"/>
              <a:gd name="connsiteX101" fmla="*/ 2265386 w 2360305"/>
              <a:gd name="connsiteY101" fmla="*/ 1145546 h 2262110"/>
              <a:gd name="connsiteX102" fmla="*/ 2263104 w 2360305"/>
              <a:gd name="connsiteY102" fmla="*/ 1041386 h 2262110"/>
              <a:gd name="connsiteX103" fmla="*/ 2248461 w 2360305"/>
              <a:gd name="connsiteY103" fmla="*/ 938512 h 2262110"/>
              <a:gd name="connsiteX104" fmla="*/ 2223614 w 2360305"/>
              <a:gd name="connsiteY104" fmla="*/ 838127 h 2262110"/>
              <a:gd name="connsiteX105" fmla="*/ 2159442 w 2360305"/>
              <a:gd name="connsiteY105" fmla="*/ 643371 h 2262110"/>
              <a:gd name="connsiteX106" fmla="*/ 2115721 w 2360305"/>
              <a:gd name="connsiteY106" fmla="*/ 550909 h 2262110"/>
              <a:gd name="connsiteX107" fmla="*/ 2102986 w 2360305"/>
              <a:gd name="connsiteY107" fmla="*/ 528758 h 2262110"/>
              <a:gd name="connsiteX108" fmla="*/ 2089587 w 2360305"/>
              <a:gd name="connsiteY108" fmla="*/ 507022 h 2262110"/>
              <a:gd name="connsiteX109" fmla="*/ 2075401 w 2360305"/>
              <a:gd name="connsiteY109" fmla="*/ 485783 h 2262110"/>
              <a:gd name="connsiteX110" fmla="*/ 2060592 w 2360305"/>
              <a:gd name="connsiteY110" fmla="*/ 465001 h 2262110"/>
              <a:gd name="connsiteX111" fmla="*/ 1920384 w 2360305"/>
              <a:gd name="connsiteY111" fmla="*/ 318696 h 2262110"/>
              <a:gd name="connsiteX112" fmla="*/ 1751596 w 2360305"/>
              <a:gd name="connsiteY112" fmla="*/ 208438 h 2262110"/>
              <a:gd name="connsiteX113" fmla="*/ 1561653 w 2360305"/>
              <a:gd name="connsiteY113" fmla="*/ 139206 h 2262110"/>
              <a:gd name="connsiteX114" fmla="*/ 1360094 w 2360305"/>
              <a:gd name="connsiteY114" fmla="*/ 110501 h 2262110"/>
              <a:gd name="connsiteX115" fmla="*/ 1155840 w 2360305"/>
              <a:gd name="connsiteY115" fmla="*/ 117801 h 2262110"/>
              <a:gd name="connsiteX116" fmla="*/ 955360 w 2360305"/>
              <a:gd name="connsiteY116" fmla="*/ 159946 h 2262110"/>
              <a:gd name="connsiteX117" fmla="*/ 763591 w 2360305"/>
              <a:gd name="connsiteY117" fmla="*/ 233286 h 2262110"/>
              <a:gd name="connsiteX118" fmla="*/ 420912 w 2360305"/>
              <a:gd name="connsiteY118" fmla="*/ 458613 h 2262110"/>
              <a:gd name="connsiteX119" fmla="*/ 280830 w 2360305"/>
              <a:gd name="connsiteY119" fmla="*/ 608983 h 2262110"/>
              <a:gd name="connsiteX120" fmla="*/ 170074 w 2360305"/>
              <a:gd name="connsiteY120" fmla="*/ 781671 h 2262110"/>
              <a:gd name="connsiteX121" fmla="*/ 94910 w 2360305"/>
              <a:gd name="connsiteY121" fmla="*/ 972568 h 2262110"/>
              <a:gd name="connsiteX122" fmla="*/ 67573 w 2360305"/>
              <a:gd name="connsiteY122" fmla="*/ 1176076 h 22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60305" h="2262110">
                <a:moveTo>
                  <a:pt x="0" y="1176076"/>
                </a:moveTo>
                <a:cubicBezTo>
                  <a:pt x="207" y="1102032"/>
                  <a:pt x="7923" y="1027988"/>
                  <a:pt x="23022" y="955271"/>
                </a:cubicBezTo>
                <a:cubicBezTo>
                  <a:pt x="38080" y="882595"/>
                  <a:pt x="61144" y="811330"/>
                  <a:pt x="92213" y="743715"/>
                </a:cubicBezTo>
                <a:cubicBezTo>
                  <a:pt x="154643" y="608486"/>
                  <a:pt x="245114" y="487484"/>
                  <a:pt x="351638" y="384444"/>
                </a:cubicBezTo>
                <a:cubicBezTo>
                  <a:pt x="405025" y="332924"/>
                  <a:pt x="462726" y="285926"/>
                  <a:pt x="523662" y="243698"/>
                </a:cubicBezTo>
                <a:cubicBezTo>
                  <a:pt x="584681" y="201511"/>
                  <a:pt x="648895" y="163929"/>
                  <a:pt x="715929" y="131946"/>
                </a:cubicBezTo>
                <a:cubicBezTo>
                  <a:pt x="850163" y="68438"/>
                  <a:pt x="994684" y="26459"/>
                  <a:pt x="1142731" y="8705"/>
                </a:cubicBezTo>
                <a:cubicBezTo>
                  <a:pt x="1216734" y="-48"/>
                  <a:pt x="1291816" y="-2163"/>
                  <a:pt x="1366109" y="2192"/>
                </a:cubicBezTo>
                <a:cubicBezTo>
                  <a:pt x="1440527" y="6714"/>
                  <a:pt x="1514903" y="17789"/>
                  <a:pt x="1587579" y="36581"/>
                </a:cubicBezTo>
                <a:cubicBezTo>
                  <a:pt x="1660254" y="55330"/>
                  <a:pt x="1731229" y="81878"/>
                  <a:pt x="1798304" y="116391"/>
                </a:cubicBezTo>
                <a:cubicBezTo>
                  <a:pt x="1865297" y="150903"/>
                  <a:pt x="1928722" y="193090"/>
                  <a:pt x="1985013" y="243283"/>
                </a:cubicBezTo>
                <a:cubicBezTo>
                  <a:pt x="2041344" y="293434"/>
                  <a:pt x="2090873" y="350554"/>
                  <a:pt x="2134304" y="411407"/>
                </a:cubicBezTo>
                <a:lnTo>
                  <a:pt x="2150399" y="434388"/>
                </a:lnTo>
                <a:lnTo>
                  <a:pt x="2165830" y="457783"/>
                </a:lnTo>
                <a:cubicBezTo>
                  <a:pt x="2170808" y="465665"/>
                  <a:pt x="2175910" y="473505"/>
                  <a:pt x="2180805" y="481428"/>
                </a:cubicBezTo>
                <a:lnTo>
                  <a:pt x="2195241" y="505404"/>
                </a:lnTo>
                <a:cubicBezTo>
                  <a:pt x="2214115" y="537594"/>
                  <a:pt x="2231910" y="570406"/>
                  <a:pt x="2247964" y="604047"/>
                </a:cubicBezTo>
                <a:cubicBezTo>
                  <a:pt x="2280153" y="671330"/>
                  <a:pt x="2304959" y="742139"/>
                  <a:pt x="2320141" y="814773"/>
                </a:cubicBezTo>
                <a:cubicBezTo>
                  <a:pt x="2327691" y="851111"/>
                  <a:pt x="2332959" y="887739"/>
                  <a:pt x="2337066" y="924408"/>
                </a:cubicBezTo>
                <a:cubicBezTo>
                  <a:pt x="2341255" y="961037"/>
                  <a:pt x="2344615" y="997623"/>
                  <a:pt x="2348058" y="1034127"/>
                </a:cubicBezTo>
                <a:cubicBezTo>
                  <a:pt x="2351336" y="1070672"/>
                  <a:pt x="2354239" y="1107217"/>
                  <a:pt x="2356811" y="1143845"/>
                </a:cubicBezTo>
                <a:lnTo>
                  <a:pt x="2358595" y="1171348"/>
                </a:lnTo>
                <a:cubicBezTo>
                  <a:pt x="2358926" y="1175869"/>
                  <a:pt x="2359134" y="1180722"/>
                  <a:pt x="2359383" y="1185493"/>
                </a:cubicBezTo>
                <a:cubicBezTo>
                  <a:pt x="2359632" y="1190263"/>
                  <a:pt x="2359881" y="1195075"/>
                  <a:pt x="2359963" y="1199887"/>
                </a:cubicBezTo>
                <a:cubicBezTo>
                  <a:pt x="2360586" y="1219093"/>
                  <a:pt x="2360378" y="1238465"/>
                  <a:pt x="2359175" y="1257878"/>
                </a:cubicBezTo>
                <a:cubicBezTo>
                  <a:pt x="2354695" y="1335573"/>
                  <a:pt x="2333830" y="1413848"/>
                  <a:pt x="2300106" y="1485653"/>
                </a:cubicBezTo>
                <a:cubicBezTo>
                  <a:pt x="2266464" y="1557664"/>
                  <a:pt x="2220088" y="1622293"/>
                  <a:pt x="2168817" y="1679081"/>
                </a:cubicBezTo>
                <a:cubicBezTo>
                  <a:pt x="2143181" y="1707578"/>
                  <a:pt x="2116260" y="1734292"/>
                  <a:pt x="2088799" y="1759721"/>
                </a:cubicBezTo>
                <a:cubicBezTo>
                  <a:pt x="2061338" y="1785149"/>
                  <a:pt x="2033504" y="1809623"/>
                  <a:pt x="2005380" y="1833018"/>
                </a:cubicBezTo>
                <a:cubicBezTo>
                  <a:pt x="1949256" y="1880017"/>
                  <a:pt x="1891887" y="1922867"/>
                  <a:pt x="1835928" y="1965095"/>
                </a:cubicBezTo>
                <a:lnTo>
                  <a:pt x="1793285" y="1997326"/>
                </a:lnTo>
                <a:cubicBezTo>
                  <a:pt x="1778850" y="2008153"/>
                  <a:pt x="1764290" y="2019063"/>
                  <a:pt x="1749481" y="2029765"/>
                </a:cubicBezTo>
                <a:cubicBezTo>
                  <a:pt x="1734713" y="2040509"/>
                  <a:pt x="1719780" y="2051211"/>
                  <a:pt x="1704598" y="2061789"/>
                </a:cubicBezTo>
                <a:cubicBezTo>
                  <a:pt x="1689374" y="2072283"/>
                  <a:pt x="1674026" y="2082695"/>
                  <a:pt x="1658304" y="2092900"/>
                </a:cubicBezTo>
                <a:cubicBezTo>
                  <a:pt x="1627028" y="2113350"/>
                  <a:pt x="1594755" y="2133178"/>
                  <a:pt x="1561113" y="2151306"/>
                </a:cubicBezTo>
                <a:cubicBezTo>
                  <a:pt x="1527513" y="2169516"/>
                  <a:pt x="1492752" y="2186440"/>
                  <a:pt x="1456580" y="2200959"/>
                </a:cubicBezTo>
                <a:cubicBezTo>
                  <a:pt x="1384568" y="2230411"/>
                  <a:pt x="1307205" y="2250280"/>
                  <a:pt x="1229096" y="2258079"/>
                </a:cubicBezTo>
                <a:cubicBezTo>
                  <a:pt x="1209558" y="2259946"/>
                  <a:pt x="1190020" y="2261356"/>
                  <a:pt x="1170524" y="2261771"/>
                </a:cubicBezTo>
                <a:lnTo>
                  <a:pt x="1155881" y="2262103"/>
                </a:lnTo>
                <a:cubicBezTo>
                  <a:pt x="1151028" y="2262144"/>
                  <a:pt x="1146133" y="2262020"/>
                  <a:pt x="1141280" y="2262020"/>
                </a:cubicBezTo>
                <a:lnTo>
                  <a:pt x="1126720" y="2261854"/>
                </a:lnTo>
                <a:lnTo>
                  <a:pt x="1112574" y="2261314"/>
                </a:lnTo>
                <a:cubicBezTo>
                  <a:pt x="1074909" y="2260112"/>
                  <a:pt x="1037161" y="2257125"/>
                  <a:pt x="999579" y="2252313"/>
                </a:cubicBezTo>
                <a:cubicBezTo>
                  <a:pt x="961955" y="2247750"/>
                  <a:pt x="924414" y="2241196"/>
                  <a:pt x="887289" y="2232485"/>
                </a:cubicBezTo>
                <a:cubicBezTo>
                  <a:pt x="850204" y="2223691"/>
                  <a:pt x="813410" y="2213279"/>
                  <a:pt x="776989" y="2201415"/>
                </a:cubicBezTo>
                <a:cubicBezTo>
                  <a:pt x="704272" y="2177481"/>
                  <a:pt x="632385" y="2147697"/>
                  <a:pt x="565849" y="2107999"/>
                </a:cubicBezTo>
                <a:cubicBezTo>
                  <a:pt x="499271" y="2068384"/>
                  <a:pt x="439828" y="2018150"/>
                  <a:pt x="387893" y="1962565"/>
                </a:cubicBezTo>
                <a:cubicBezTo>
                  <a:pt x="361801" y="1934814"/>
                  <a:pt x="338074" y="1905279"/>
                  <a:pt x="315757" y="1875039"/>
                </a:cubicBezTo>
                <a:cubicBezTo>
                  <a:pt x="293564" y="1844675"/>
                  <a:pt x="272450" y="1813854"/>
                  <a:pt x="252747" y="1782369"/>
                </a:cubicBezTo>
                <a:cubicBezTo>
                  <a:pt x="247686" y="1774571"/>
                  <a:pt x="242915" y="1766648"/>
                  <a:pt x="238021" y="1758766"/>
                </a:cubicBezTo>
                <a:lnTo>
                  <a:pt x="223958" y="1735869"/>
                </a:lnTo>
                <a:cubicBezTo>
                  <a:pt x="214957" y="1721060"/>
                  <a:pt x="205624" y="1706376"/>
                  <a:pt x="196207" y="1691484"/>
                </a:cubicBezTo>
                <a:lnTo>
                  <a:pt x="138714" y="1600805"/>
                </a:lnTo>
                <a:cubicBezTo>
                  <a:pt x="119425" y="1569901"/>
                  <a:pt x="100385" y="1538085"/>
                  <a:pt x="82590" y="1504942"/>
                </a:cubicBezTo>
                <a:cubicBezTo>
                  <a:pt x="73713" y="1488349"/>
                  <a:pt x="65126" y="1471466"/>
                  <a:pt x="57286" y="1454127"/>
                </a:cubicBezTo>
                <a:cubicBezTo>
                  <a:pt x="49487" y="1436746"/>
                  <a:pt x="42228" y="1419033"/>
                  <a:pt x="35799" y="1400947"/>
                </a:cubicBezTo>
                <a:cubicBezTo>
                  <a:pt x="29493" y="1382820"/>
                  <a:pt x="23893" y="1364444"/>
                  <a:pt x="19330" y="1345777"/>
                </a:cubicBezTo>
                <a:cubicBezTo>
                  <a:pt x="17173" y="1336444"/>
                  <a:pt x="14975" y="1327069"/>
                  <a:pt x="13191" y="1317653"/>
                </a:cubicBezTo>
                <a:lnTo>
                  <a:pt x="10495" y="1303549"/>
                </a:lnTo>
                <a:lnTo>
                  <a:pt x="8255" y="1289404"/>
                </a:lnTo>
                <a:cubicBezTo>
                  <a:pt x="2447" y="1251656"/>
                  <a:pt x="0" y="1213700"/>
                  <a:pt x="0" y="1176076"/>
                </a:cubicBezTo>
                <a:close/>
                <a:moveTo>
                  <a:pt x="67573" y="1176076"/>
                </a:moveTo>
                <a:cubicBezTo>
                  <a:pt x="67947" y="1209842"/>
                  <a:pt x="71265" y="1243359"/>
                  <a:pt x="79105" y="1275715"/>
                </a:cubicBezTo>
                <a:cubicBezTo>
                  <a:pt x="86821" y="1308112"/>
                  <a:pt x="98809" y="1339099"/>
                  <a:pt x="113161" y="1368924"/>
                </a:cubicBezTo>
                <a:cubicBezTo>
                  <a:pt x="120421" y="1383816"/>
                  <a:pt x="128468" y="1398417"/>
                  <a:pt x="136930" y="1412811"/>
                </a:cubicBezTo>
                <a:cubicBezTo>
                  <a:pt x="145517" y="1427164"/>
                  <a:pt x="154684" y="1441309"/>
                  <a:pt x="164225" y="1455288"/>
                </a:cubicBezTo>
                <a:cubicBezTo>
                  <a:pt x="183555" y="1483164"/>
                  <a:pt x="205043" y="1510210"/>
                  <a:pt x="227277" y="1537380"/>
                </a:cubicBezTo>
                <a:cubicBezTo>
                  <a:pt x="249511" y="1564592"/>
                  <a:pt x="272741" y="1591804"/>
                  <a:pt x="295514" y="1620094"/>
                </a:cubicBezTo>
                <a:cubicBezTo>
                  <a:pt x="306921" y="1634198"/>
                  <a:pt x="318204" y="1648633"/>
                  <a:pt x="329446" y="1663276"/>
                </a:cubicBezTo>
                <a:lnTo>
                  <a:pt x="345748" y="1684473"/>
                </a:lnTo>
                <a:cubicBezTo>
                  <a:pt x="351099" y="1691235"/>
                  <a:pt x="356201" y="1698162"/>
                  <a:pt x="361718" y="1704758"/>
                </a:cubicBezTo>
                <a:cubicBezTo>
                  <a:pt x="404776" y="1758435"/>
                  <a:pt x="451484" y="1807839"/>
                  <a:pt x="498939" y="1854672"/>
                </a:cubicBezTo>
                <a:cubicBezTo>
                  <a:pt x="522791" y="1877984"/>
                  <a:pt x="547058" y="1900509"/>
                  <a:pt x="571905" y="1922121"/>
                </a:cubicBezTo>
                <a:cubicBezTo>
                  <a:pt x="596752" y="1943732"/>
                  <a:pt x="622056" y="1964639"/>
                  <a:pt x="648314" y="1984301"/>
                </a:cubicBezTo>
                <a:cubicBezTo>
                  <a:pt x="700622" y="2023709"/>
                  <a:pt x="757037" y="2058926"/>
                  <a:pt x="819010" y="2082654"/>
                </a:cubicBezTo>
                <a:cubicBezTo>
                  <a:pt x="849914" y="2094518"/>
                  <a:pt x="881937" y="2103602"/>
                  <a:pt x="914500" y="2110446"/>
                </a:cubicBezTo>
                <a:cubicBezTo>
                  <a:pt x="922672" y="2112064"/>
                  <a:pt x="930761" y="2113931"/>
                  <a:pt x="938974" y="2115341"/>
                </a:cubicBezTo>
                <a:lnTo>
                  <a:pt x="963656" y="2119448"/>
                </a:lnTo>
                <a:cubicBezTo>
                  <a:pt x="980207" y="2121646"/>
                  <a:pt x="996758" y="2123969"/>
                  <a:pt x="1013475" y="2125338"/>
                </a:cubicBezTo>
                <a:cubicBezTo>
                  <a:pt x="1021813" y="2126127"/>
                  <a:pt x="1030151" y="2126873"/>
                  <a:pt x="1038530" y="2127246"/>
                </a:cubicBezTo>
                <a:cubicBezTo>
                  <a:pt x="1046909" y="2127661"/>
                  <a:pt x="1055247" y="2128325"/>
                  <a:pt x="1063668" y="2128574"/>
                </a:cubicBezTo>
                <a:lnTo>
                  <a:pt x="1088888" y="2129155"/>
                </a:lnTo>
                <a:cubicBezTo>
                  <a:pt x="1097268" y="2129362"/>
                  <a:pt x="1105730" y="2129072"/>
                  <a:pt x="1114151" y="2129030"/>
                </a:cubicBezTo>
                <a:lnTo>
                  <a:pt x="1126803" y="2128906"/>
                </a:lnTo>
                <a:cubicBezTo>
                  <a:pt x="1130909" y="2128781"/>
                  <a:pt x="1134933" y="2128532"/>
                  <a:pt x="1138998" y="2128366"/>
                </a:cubicBezTo>
                <a:cubicBezTo>
                  <a:pt x="1143063" y="2128159"/>
                  <a:pt x="1147128" y="2128034"/>
                  <a:pt x="1151152" y="2127744"/>
                </a:cubicBezTo>
                <a:lnTo>
                  <a:pt x="1163265" y="2126749"/>
                </a:lnTo>
                <a:cubicBezTo>
                  <a:pt x="1179401" y="2125463"/>
                  <a:pt x="1195413" y="2123306"/>
                  <a:pt x="1211300" y="2120817"/>
                </a:cubicBezTo>
                <a:cubicBezTo>
                  <a:pt x="1274891" y="2110281"/>
                  <a:pt x="1336035" y="2089664"/>
                  <a:pt x="1394275" y="2060752"/>
                </a:cubicBezTo>
                <a:cubicBezTo>
                  <a:pt x="1452722" y="2032171"/>
                  <a:pt x="1508349" y="1995584"/>
                  <a:pt x="1563312" y="1955430"/>
                </a:cubicBezTo>
                <a:cubicBezTo>
                  <a:pt x="1577042" y="1945433"/>
                  <a:pt x="1590690" y="1935021"/>
                  <a:pt x="1604296" y="1924485"/>
                </a:cubicBezTo>
                <a:cubicBezTo>
                  <a:pt x="1617984" y="1913990"/>
                  <a:pt x="1631632" y="1903329"/>
                  <a:pt x="1645279" y="1892503"/>
                </a:cubicBezTo>
                <a:lnTo>
                  <a:pt x="1728284" y="1826132"/>
                </a:lnTo>
                <a:cubicBezTo>
                  <a:pt x="1785238" y="1780959"/>
                  <a:pt x="1842731" y="1738897"/>
                  <a:pt x="1898897" y="1697664"/>
                </a:cubicBezTo>
                <a:cubicBezTo>
                  <a:pt x="1955021" y="1656432"/>
                  <a:pt x="2009030" y="1614784"/>
                  <a:pt x="2057854" y="1569901"/>
                </a:cubicBezTo>
                <a:cubicBezTo>
                  <a:pt x="2106678" y="1525101"/>
                  <a:pt x="2150772" y="1477356"/>
                  <a:pt x="2184953" y="1423472"/>
                </a:cubicBezTo>
                <a:cubicBezTo>
                  <a:pt x="2202044" y="1396550"/>
                  <a:pt x="2216645" y="1368177"/>
                  <a:pt x="2228260" y="1338352"/>
                </a:cubicBezTo>
                <a:cubicBezTo>
                  <a:pt x="2239958" y="1308568"/>
                  <a:pt x="2248378" y="1277374"/>
                  <a:pt x="2254642" y="1245350"/>
                </a:cubicBezTo>
                <a:cubicBezTo>
                  <a:pt x="2257753" y="1229339"/>
                  <a:pt x="2260242" y="1213036"/>
                  <a:pt x="2261943" y="1196568"/>
                </a:cubicBezTo>
                <a:cubicBezTo>
                  <a:pt x="2262441" y="1192462"/>
                  <a:pt x="2262772" y="1188313"/>
                  <a:pt x="2263146" y="1184207"/>
                </a:cubicBezTo>
                <a:cubicBezTo>
                  <a:pt x="2263478" y="1180059"/>
                  <a:pt x="2263893" y="1175993"/>
                  <a:pt x="2264058" y="1171596"/>
                </a:cubicBezTo>
                <a:lnTo>
                  <a:pt x="2265386" y="1145546"/>
                </a:lnTo>
                <a:cubicBezTo>
                  <a:pt x="2266589" y="1110785"/>
                  <a:pt x="2265842" y="1075982"/>
                  <a:pt x="2263104" y="1041386"/>
                </a:cubicBezTo>
                <a:cubicBezTo>
                  <a:pt x="2260449" y="1006749"/>
                  <a:pt x="2255347" y="972402"/>
                  <a:pt x="2248461" y="938512"/>
                </a:cubicBezTo>
                <a:cubicBezTo>
                  <a:pt x="2241492" y="904622"/>
                  <a:pt x="2232781" y="871188"/>
                  <a:pt x="2223614" y="838127"/>
                </a:cubicBezTo>
                <a:cubicBezTo>
                  <a:pt x="2205321" y="771964"/>
                  <a:pt x="2185119" y="706672"/>
                  <a:pt x="2159442" y="643371"/>
                </a:cubicBezTo>
                <a:cubicBezTo>
                  <a:pt x="2146583" y="611763"/>
                  <a:pt x="2132230" y="580734"/>
                  <a:pt x="2115721" y="550909"/>
                </a:cubicBezTo>
                <a:cubicBezTo>
                  <a:pt x="2111697" y="543401"/>
                  <a:pt x="2107258" y="536100"/>
                  <a:pt x="2102986" y="528758"/>
                </a:cubicBezTo>
                <a:cubicBezTo>
                  <a:pt x="2098589" y="521457"/>
                  <a:pt x="2094026" y="514281"/>
                  <a:pt x="2089587" y="507022"/>
                </a:cubicBezTo>
                <a:lnTo>
                  <a:pt x="2075401" y="485783"/>
                </a:lnTo>
                <a:lnTo>
                  <a:pt x="2060592" y="465001"/>
                </a:lnTo>
                <a:cubicBezTo>
                  <a:pt x="2020064" y="410370"/>
                  <a:pt x="1972485" y="361505"/>
                  <a:pt x="1920384" y="318696"/>
                </a:cubicBezTo>
                <a:cubicBezTo>
                  <a:pt x="1868408" y="275763"/>
                  <a:pt x="1811952" y="238429"/>
                  <a:pt x="1751596" y="208438"/>
                </a:cubicBezTo>
                <a:cubicBezTo>
                  <a:pt x="1691282" y="178364"/>
                  <a:pt x="1627442" y="155301"/>
                  <a:pt x="1561653" y="139206"/>
                </a:cubicBezTo>
                <a:cubicBezTo>
                  <a:pt x="1495863" y="123069"/>
                  <a:pt x="1428248" y="113778"/>
                  <a:pt x="1360094" y="110501"/>
                </a:cubicBezTo>
                <a:cubicBezTo>
                  <a:pt x="1291816" y="107058"/>
                  <a:pt x="1223620" y="109339"/>
                  <a:pt x="1155840" y="117801"/>
                </a:cubicBezTo>
                <a:cubicBezTo>
                  <a:pt x="1088100" y="126305"/>
                  <a:pt x="1020983" y="140533"/>
                  <a:pt x="955360" y="159946"/>
                </a:cubicBezTo>
                <a:cubicBezTo>
                  <a:pt x="889694" y="179277"/>
                  <a:pt x="825647" y="204290"/>
                  <a:pt x="763591" y="233286"/>
                </a:cubicBezTo>
                <a:cubicBezTo>
                  <a:pt x="639105" y="290655"/>
                  <a:pt x="522874" y="366732"/>
                  <a:pt x="420912" y="458613"/>
                </a:cubicBezTo>
                <a:cubicBezTo>
                  <a:pt x="370098" y="504699"/>
                  <a:pt x="323016" y="554974"/>
                  <a:pt x="280830" y="608983"/>
                </a:cubicBezTo>
                <a:cubicBezTo>
                  <a:pt x="238560" y="662909"/>
                  <a:pt x="201268" y="720734"/>
                  <a:pt x="170074" y="781671"/>
                </a:cubicBezTo>
                <a:cubicBezTo>
                  <a:pt x="138880" y="842565"/>
                  <a:pt x="112913" y="906322"/>
                  <a:pt x="94910" y="972568"/>
                </a:cubicBezTo>
                <a:cubicBezTo>
                  <a:pt x="76907" y="1038648"/>
                  <a:pt x="67532" y="1107342"/>
                  <a:pt x="67573" y="1176076"/>
                </a:cubicBezTo>
                <a:close/>
              </a:path>
            </a:pathLst>
          </a:custGeom>
          <a:solidFill>
            <a:schemeClr val="bg1">
              <a:alpha val="30000"/>
            </a:schemeClr>
          </a:solidFill>
          <a:ln w="4132" cap="flat">
            <a:noFill/>
            <a:prstDash val="solid"/>
            <a:miter/>
          </a:ln>
        </p:spPr>
        <p:txBody>
          <a:bodyPr rtlCol="0" anchor="ctr"/>
          <a:lstStyle/>
          <a:p>
            <a:endParaRPr lang="en-US"/>
          </a:p>
        </p:txBody>
      </p:sp>
      <p:sp useBgFill="1">
        <p:nvSpPr>
          <p:cNvPr id="19" name="Freeform: Shape 18">
            <a:extLst>
              <a:ext uri="{FF2B5EF4-FFF2-40B4-BE49-F238E27FC236}">
                <a16:creationId xmlns:a16="http://schemas.microsoft.com/office/drawing/2014/main" id="{01C84AF8-30D9-46A2-82DB-3344A0670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687" y="778184"/>
            <a:ext cx="2381036" cy="2381037"/>
          </a:xfrm>
          <a:custGeom>
            <a:avLst/>
            <a:gdLst>
              <a:gd name="connsiteX0" fmla="*/ 1190518 w 2381036"/>
              <a:gd name="connsiteY0" fmla="*/ 0 h 2381036"/>
              <a:gd name="connsiteX1" fmla="*/ 0 w 2381036"/>
              <a:gd name="connsiteY1" fmla="*/ 1190518 h 2381036"/>
              <a:gd name="connsiteX2" fmla="*/ 1190518 w 2381036"/>
              <a:gd name="connsiteY2" fmla="*/ 2381036 h 2381036"/>
              <a:gd name="connsiteX3" fmla="*/ 2381036 w 2381036"/>
              <a:gd name="connsiteY3" fmla="*/ 1190518 h 2381036"/>
              <a:gd name="connsiteX4" fmla="*/ 1190518 w 2381036"/>
              <a:gd name="connsiteY4" fmla="*/ 0 h 2381036"/>
              <a:gd name="connsiteX5" fmla="*/ 2143804 w 2381036"/>
              <a:gd name="connsiteY5" fmla="*/ 573647 h 2381036"/>
              <a:gd name="connsiteX6" fmla="*/ 2168693 w 2381036"/>
              <a:gd name="connsiteY6" fmla="*/ 623176 h 2381036"/>
              <a:gd name="connsiteX7" fmla="*/ 2191051 w 2381036"/>
              <a:gd name="connsiteY7" fmla="*/ 673783 h 2381036"/>
              <a:gd name="connsiteX8" fmla="*/ 2258085 w 2381036"/>
              <a:gd name="connsiteY8" fmla="*/ 884883 h 2381036"/>
              <a:gd name="connsiteX9" fmla="*/ 2291436 w 2381036"/>
              <a:gd name="connsiteY9" fmla="*/ 1104029 h 2381036"/>
              <a:gd name="connsiteX10" fmla="*/ 2296912 w 2381036"/>
              <a:gd name="connsiteY10" fmla="*/ 1214702 h 2381036"/>
              <a:gd name="connsiteX11" fmla="*/ 2297161 w 2381036"/>
              <a:gd name="connsiteY11" fmla="*/ 1234571 h 2381036"/>
              <a:gd name="connsiteX12" fmla="*/ 2297202 w 2381036"/>
              <a:gd name="connsiteY12" fmla="*/ 1242494 h 2381036"/>
              <a:gd name="connsiteX13" fmla="*/ 2297078 w 2381036"/>
              <a:gd name="connsiteY13" fmla="*/ 1267549 h 2381036"/>
              <a:gd name="connsiteX14" fmla="*/ 2297036 w 2381036"/>
              <a:gd name="connsiteY14" fmla="*/ 1269582 h 2381036"/>
              <a:gd name="connsiteX15" fmla="*/ 2293925 w 2381036"/>
              <a:gd name="connsiteY15" fmla="*/ 1322056 h 2381036"/>
              <a:gd name="connsiteX16" fmla="*/ 2238962 w 2381036"/>
              <a:gd name="connsiteY16" fmla="*/ 1518885 h 2381036"/>
              <a:gd name="connsiteX17" fmla="*/ 2186364 w 2381036"/>
              <a:gd name="connsiteY17" fmla="*/ 1606785 h 2381036"/>
              <a:gd name="connsiteX18" fmla="*/ 2119869 w 2381036"/>
              <a:gd name="connsiteY18" fmla="*/ 1687507 h 2381036"/>
              <a:gd name="connsiteX19" fmla="*/ 1959087 w 2381036"/>
              <a:gd name="connsiteY19" fmla="*/ 1833854 h 2381036"/>
              <a:gd name="connsiteX20" fmla="*/ 1855549 w 2381036"/>
              <a:gd name="connsiteY20" fmla="*/ 1915490 h 2381036"/>
              <a:gd name="connsiteX21" fmla="*/ 1780385 w 2381036"/>
              <a:gd name="connsiteY21" fmla="*/ 1974352 h 2381036"/>
              <a:gd name="connsiteX22" fmla="*/ 1735792 w 2381036"/>
              <a:gd name="connsiteY22" fmla="*/ 2010026 h 2381036"/>
              <a:gd name="connsiteX23" fmla="*/ 1692070 w 2381036"/>
              <a:gd name="connsiteY23" fmla="*/ 2044124 h 2381036"/>
              <a:gd name="connsiteX24" fmla="*/ 1603508 w 2381036"/>
              <a:gd name="connsiteY24" fmla="*/ 2108461 h 2381036"/>
              <a:gd name="connsiteX25" fmla="*/ 1512912 w 2381036"/>
              <a:gd name="connsiteY25" fmla="*/ 2165042 h 2381036"/>
              <a:gd name="connsiteX26" fmla="*/ 1419537 w 2381036"/>
              <a:gd name="connsiteY26" fmla="*/ 2211336 h 2381036"/>
              <a:gd name="connsiteX27" fmla="*/ 1222915 w 2381036"/>
              <a:gd name="connsiteY27" fmla="*/ 2264473 h 2381036"/>
              <a:gd name="connsiteX28" fmla="*/ 1172059 w 2381036"/>
              <a:gd name="connsiteY28" fmla="*/ 2268912 h 2381036"/>
              <a:gd name="connsiteX29" fmla="*/ 1159075 w 2381036"/>
              <a:gd name="connsiteY29" fmla="*/ 2269575 h 2381036"/>
              <a:gd name="connsiteX30" fmla="*/ 1146174 w 2381036"/>
              <a:gd name="connsiteY30" fmla="*/ 2269907 h 2381036"/>
              <a:gd name="connsiteX31" fmla="*/ 1146050 w 2381036"/>
              <a:gd name="connsiteY31" fmla="*/ 2269907 h 2381036"/>
              <a:gd name="connsiteX32" fmla="*/ 1145925 w 2381036"/>
              <a:gd name="connsiteY32" fmla="*/ 2269907 h 2381036"/>
              <a:gd name="connsiteX33" fmla="*/ 1132195 w 2381036"/>
              <a:gd name="connsiteY33" fmla="*/ 2270115 h 2381036"/>
              <a:gd name="connsiteX34" fmla="*/ 1125143 w 2381036"/>
              <a:gd name="connsiteY34" fmla="*/ 2270073 h 2381036"/>
              <a:gd name="connsiteX35" fmla="*/ 1119792 w 2381036"/>
              <a:gd name="connsiteY35" fmla="*/ 2270073 h 2381036"/>
              <a:gd name="connsiteX36" fmla="*/ 1013226 w 2381036"/>
              <a:gd name="connsiteY36" fmla="*/ 2265427 h 2381036"/>
              <a:gd name="connsiteX37" fmla="*/ 961748 w 2381036"/>
              <a:gd name="connsiteY37" fmla="*/ 2259578 h 2381036"/>
              <a:gd name="connsiteX38" fmla="*/ 910477 w 2381036"/>
              <a:gd name="connsiteY38" fmla="*/ 2250950 h 2381036"/>
              <a:gd name="connsiteX39" fmla="*/ 809428 w 2381036"/>
              <a:gd name="connsiteY39" fmla="*/ 2224776 h 2381036"/>
              <a:gd name="connsiteX40" fmla="*/ 712652 w 2381036"/>
              <a:gd name="connsiteY40" fmla="*/ 2186944 h 2381036"/>
              <a:gd name="connsiteX41" fmla="*/ 712569 w 2381036"/>
              <a:gd name="connsiteY41" fmla="*/ 2186903 h 2381036"/>
              <a:gd name="connsiteX42" fmla="*/ 712486 w 2381036"/>
              <a:gd name="connsiteY42" fmla="*/ 2186861 h 2381036"/>
              <a:gd name="connsiteX43" fmla="*/ 620812 w 2381036"/>
              <a:gd name="connsiteY43" fmla="*/ 2136793 h 2381036"/>
              <a:gd name="connsiteX44" fmla="*/ 454346 w 2381036"/>
              <a:gd name="connsiteY44" fmla="*/ 2003099 h 2381036"/>
              <a:gd name="connsiteX45" fmla="*/ 379929 w 2381036"/>
              <a:gd name="connsiteY45" fmla="*/ 1922707 h 2381036"/>
              <a:gd name="connsiteX46" fmla="*/ 347490 w 2381036"/>
              <a:gd name="connsiteY46" fmla="*/ 1883383 h 2381036"/>
              <a:gd name="connsiteX47" fmla="*/ 344752 w 2381036"/>
              <a:gd name="connsiteY47" fmla="*/ 1879981 h 2381036"/>
              <a:gd name="connsiteX48" fmla="*/ 339318 w 2381036"/>
              <a:gd name="connsiteY48" fmla="*/ 1872971 h 2381036"/>
              <a:gd name="connsiteX49" fmla="*/ 311152 w 2381036"/>
              <a:gd name="connsiteY49" fmla="*/ 1835845 h 2381036"/>
              <a:gd name="connsiteX50" fmla="*/ 311070 w 2381036"/>
              <a:gd name="connsiteY50" fmla="*/ 1835762 h 2381036"/>
              <a:gd name="connsiteX51" fmla="*/ 310987 w 2381036"/>
              <a:gd name="connsiteY51" fmla="*/ 1835679 h 2381036"/>
              <a:gd name="connsiteX52" fmla="*/ 294892 w 2381036"/>
              <a:gd name="connsiteY52" fmla="*/ 1813777 h 2381036"/>
              <a:gd name="connsiteX53" fmla="*/ 276930 w 2381036"/>
              <a:gd name="connsiteY53" fmla="*/ 1789386 h 2381036"/>
              <a:gd name="connsiteX54" fmla="*/ 241795 w 2381036"/>
              <a:gd name="connsiteY54" fmla="*/ 1743466 h 2381036"/>
              <a:gd name="connsiteX55" fmla="*/ 214003 w 2381036"/>
              <a:gd name="connsiteY55" fmla="*/ 1707833 h 2381036"/>
              <a:gd name="connsiteX56" fmla="*/ 171982 w 2381036"/>
              <a:gd name="connsiteY56" fmla="*/ 1653493 h 2381036"/>
              <a:gd name="connsiteX57" fmla="*/ 138673 w 2381036"/>
              <a:gd name="connsiteY57" fmla="*/ 1608278 h 2381036"/>
              <a:gd name="connsiteX58" fmla="*/ 107852 w 2381036"/>
              <a:gd name="connsiteY58" fmla="*/ 1562192 h 2381036"/>
              <a:gd name="connsiteX59" fmla="*/ 80059 w 2381036"/>
              <a:gd name="connsiteY59" fmla="*/ 1514696 h 2381036"/>
              <a:gd name="connsiteX60" fmla="*/ 79976 w 2381036"/>
              <a:gd name="connsiteY60" fmla="*/ 1514530 h 2381036"/>
              <a:gd name="connsiteX61" fmla="*/ 79893 w 2381036"/>
              <a:gd name="connsiteY61" fmla="*/ 1514364 h 2381036"/>
              <a:gd name="connsiteX62" fmla="*/ 70518 w 2381036"/>
              <a:gd name="connsiteY62" fmla="*/ 1496195 h 2381036"/>
              <a:gd name="connsiteX63" fmla="*/ 67532 w 2381036"/>
              <a:gd name="connsiteY63" fmla="*/ 1490180 h 2381036"/>
              <a:gd name="connsiteX64" fmla="*/ 64255 w 2381036"/>
              <a:gd name="connsiteY64" fmla="*/ 1483045 h 2381036"/>
              <a:gd name="connsiteX65" fmla="*/ 56415 w 2381036"/>
              <a:gd name="connsiteY65" fmla="*/ 1465457 h 2381036"/>
              <a:gd name="connsiteX66" fmla="*/ 56332 w 2381036"/>
              <a:gd name="connsiteY66" fmla="*/ 1465291 h 2381036"/>
              <a:gd name="connsiteX67" fmla="*/ 56249 w 2381036"/>
              <a:gd name="connsiteY67" fmla="*/ 1465125 h 2381036"/>
              <a:gd name="connsiteX68" fmla="*/ 23852 w 2381036"/>
              <a:gd name="connsiteY68" fmla="*/ 1361090 h 2381036"/>
              <a:gd name="connsiteX69" fmla="*/ 13233 w 2381036"/>
              <a:gd name="connsiteY69" fmla="*/ 1252243 h 2381036"/>
              <a:gd name="connsiteX70" fmla="*/ 38785 w 2381036"/>
              <a:gd name="connsiteY70" fmla="*/ 1031478 h 2381036"/>
              <a:gd name="connsiteX71" fmla="*/ 70353 w 2381036"/>
              <a:gd name="connsiteY71" fmla="*/ 924954 h 2381036"/>
              <a:gd name="connsiteX72" fmla="*/ 70436 w 2381036"/>
              <a:gd name="connsiteY72" fmla="*/ 924788 h 2381036"/>
              <a:gd name="connsiteX73" fmla="*/ 70477 w 2381036"/>
              <a:gd name="connsiteY73" fmla="*/ 924622 h 2381036"/>
              <a:gd name="connsiteX74" fmla="*/ 76533 w 2381036"/>
              <a:gd name="connsiteY74" fmla="*/ 908237 h 2381036"/>
              <a:gd name="connsiteX75" fmla="*/ 80184 w 2381036"/>
              <a:gd name="connsiteY75" fmla="*/ 898654 h 2381036"/>
              <a:gd name="connsiteX76" fmla="*/ 89641 w 2381036"/>
              <a:gd name="connsiteY76" fmla="*/ 875051 h 2381036"/>
              <a:gd name="connsiteX77" fmla="*/ 90471 w 2381036"/>
              <a:gd name="connsiteY77" fmla="*/ 873060 h 2381036"/>
              <a:gd name="connsiteX78" fmla="*/ 95864 w 2381036"/>
              <a:gd name="connsiteY78" fmla="*/ 860367 h 2381036"/>
              <a:gd name="connsiteX79" fmla="*/ 101588 w 2381036"/>
              <a:gd name="connsiteY79" fmla="*/ 847715 h 2381036"/>
              <a:gd name="connsiteX80" fmla="*/ 113244 w 2381036"/>
              <a:gd name="connsiteY80" fmla="*/ 822743 h 2381036"/>
              <a:gd name="connsiteX81" fmla="*/ 113286 w 2381036"/>
              <a:gd name="connsiteY81" fmla="*/ 822619 h 2381036"/>
              <a:gd name="connsiteX82" fmla="*/ 113327 w 2381036"/>
              <a:gd name="connsiteY82" fmla="*/ 822494 h 2381036"/>
              <a:gd name="connsiteX83" fmla="*/ 166465 w 2381036"/>
              <a:gd name="connsiteY83" fmla="*/ 725303 h 2381036"/>
              <a:gd name="connsiteX84" fmla="*/ 228895 w 2381036"/>
              <a:gd name="connsiteY84" fmla="*/ 634252 h 2381036"/>
              <a:gd name="connsiteX85" fmla="*/ 375573 w 2381036"/>
              <a:gd name="connsiteY85" fmla="*/ 470607 h 2381036"/>
              <a:gd name="connsiteX86" fmla="*/ 457914 w 2381036"/>
              <a:gd name="connsiteY86" fmla="*/ 398347 h 2381036"/>
              <a:gd name="connsiteX87" fmla="*/ 479069 w 2381036"/>
              <a:gd name="connsiteY87" fmla="*/ 381464 h 2381036"/>
              <a:gd name="connsiteX88" fmla="*/ 482720 w 2381036"/>
              <a:gd name="connsiteY88" fmla="*/ 378601 h 2381036"/>
              <a:gd name="connsiteX89" fmla="*/ 500764 w 2381036"/>
              <a:gd name="connsiteY89" fmla="*/ 364788 h 2381036"/>
              <a:gd name="connsiteX90" fmla="*/ 500847 w 2381036"/>
              <a:gd name="connsiteY90" fmla="*/ 364705 h 2381036"/>
              <a:gd name="connsiteX91" fmla="*/ 500930 w 2381036"/>
              <a:gd name="connsiteY91" fmla="*/ 364622 h 2381036"/>
              <a:gd name="connsiteX92" fmla="*/ 544901 w 2381036"/>
              <a:gd name="connsiteY92" fmla="*/ 332474 h 2381036"/>
              <a:gd name="connsiteX93" fmla="*/ 730903 w 2381036"/>
              <a:gd name="connsiteY93" fmla="*/ 220806 h 2381036"/>
              <a:gd name="connsiteX94" fmla="*/ 828966 w 2381036"/>
              <a:gd name="connsiteY94" fmla="*/ 175342 h 2381036"/>
              <a:gd name="connsiteX95" fmla="*/ 929973 w 2381036"/>
              <a:gd name="connsiteY95" fmla="*/ 137760 h 2381036"/>
              <a:gd name="connsiteX96" fmla="*/ 1033469 w 2381036"/>
              <a:gd name="connsiteY96" fmla="*/ 108308 h 2381036"/>
              <a:gd name="connsiteX97" fmla="*/ 1138874 w 2381036"/>
              <a:gd name="connsiteY97" fmla="*/ 87733 h 2381036"/>
              <a:gd name="connsiteX98" fmla="*/ 1306749 w 2381036"/>
              <a:gd name="connsiteY98" fmla="*/ 75247 h 2381036"/>
              <a:gd name="connsiteX99" fmla="*/ 1353291 w 2381036"/>
              <a:gd name="connsiteY99" fmla="*/ 76243 h 2381036"/>
              <a:gd name="connsiteX100" fmla="*/ 1459899 w 2381036"/>
              <a:gd name="connsiteY100" fmla="*/ 85535 h 2381036"/>
              <a:gd name="connsiteX101" fmla="*/ 1565594 w 2381036"/>
              <a:gd name="connsiteY101" fmla="*/ 106234 h 2381036"/>
              <a:gd name="connsiteX102" fmla="*/ 1767442 w 2381036"/>
              <a:gd name="connsiteY102" fmla="*/ 184427 h 2381036"/>
              <a:gd name="connsiteX103" fmla="*/ 1859987 w 2381036"/>
              <a:gd name="connsiteY103" fmla="*/ 242210 h 2381036"/>
              <a:gd name="connsiteX104" fmla="*/ 1944610 w 2381036"/>
              <a:gd name="connsiteY104" fmla="*/ 311526 h 2381036"/>
              <a:gd name="connsiteX105" fmla="*/ 2086808 w 2381036"/>
              <a:gd name="connsiteY105" fmla="*/ 478862 h 2381036"/>
              <a:gd name="connsiteX106" fmla="*/ 2143804 w 2381036"/>
              <a:gd name="connsiteY106" fmla="*/ 573647 h 238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381036" h="2381036">
                <a:moveTo>
                  <a:pt x="1190518" y="0"/>
                </a:moveTo>
                <a:cubicBezTo>
                  <a:pt x="532995" y="0"/>
                  <a:pt x="0" y="532995"/>
                  <a:pt x="0" y="1190518"/>
                </a:cubicBezTo>
                <a:cubicBezTo>
                  <a:pt x="0" y="1848041"/>
                  <a:pt x="532995" y="2381036"/>
                  <a:pt x="1190518" y="2381036"/>
                </a:cubicBezTo>
                <a:cubicBezTo>
                  <a:pt x="1848041" y="2381036"/>
                  <a:pt x="2381036" y="1848041"/>
                  <a:pt x="2381036" y="1190518"/>
                </a:cubicBezTo>
                <a:cubicBezTo>
                  <a:pt x="2381036" y="532995"/>
                  <a:pt x="1848041" y="0"/>
                  <a:pt x="1190518" y="0"/>
                </a:cubicBezTo>
                <a:close/>
                <a:moveTo>
                  <a:pt x="2143804" y="573647"/>
                </a:moveTo>
                <a:cubicBezTo>
                  <a:pt x="2152764" y="590613"/>
                  <a:pt x="2161143" y="607247"/>
                  <a:pt x="2168693" y="623176"/>
                </a:cubicBezTo>
                <a:cubicBezTo>
                  <a:pt x="2176408" y="639644"/>
                  <a:pt x="2183958" y="656693"/>
                  <a:pt x="2191051" y="673783"/>
                </a:cubicBezTo>
                <a:cubicBezTo>
                  <a:pt x="2218387" y="739324"/>
                  <a:pt x="2240953" y="810340"/>
                  <a:pt x="2258085" y="884883"/>
                </a:cubicBezTo>
                <a:cubicBezTo>
                  <a:pt x="2273724" y="953078"/>
                  <a:pt x="2284924" y="1026791"/>
                  <a:pt x="2291436" y="1104029"/>
                </a:cubicBezTo>
                <a:cubicBezTo>
                  <a:pt x="2294340" y="1139620"/>
                  <a:pt x="2296206" y="1176871"/>
                  <a:pt x="2296912" y="1214702"/>
                </a:cubicBezTo>
                <a:cubicBezTo>
                  <a:pt x="2297119" y="1221380"/>
                  <a:pt x="2297161" y="1228059"/>
                  <a:pt x="2297161" y="1234571"/>
                </a:cubicBezTo>
                <a:cubicBezTo>
                  <a:pt x="2297161" y="1237226"/>
                  <a:pt x="2297202" y="1239840"/>
                  <a:pt x="2297202" y="1242494"/>
                </a:cubicBezTo>
                <a:cubicBezTo>
                  <a:pt x="2297327" y="1251081"/>
                  <a:pt x="2297202" y="1259419"/>
                  <a:pt x="2297078" y="1267549"/>
                </a:cubicBezTo>
                <a:lnTo>
                  <a:pt x="2297036" y="1269582"/>
                </a:lnTo>
                <a:cubicBezTo>
                  <a:pt x="2296580" y="1287668"/>
                  <a:pt x="2295543" y="1305380"/>
                  <a:pt x="2293925" y="1322056"/>
                </a:cubicBezTo>
                <a:cubicBezTo>
                  <a:pt x="2287039" y="1392325"/>
                  <a:pt x="2268538" y="1458571"/>
                  <a:pt x="2238962" y="1518885"/>
                </a:cubicBezTo>
                <a:cubicBezTo>
                  <a:pt x="2224817" y="1548088"/>
                  <a:pt x="2207644" y="1576793"/>
                  <a:pt x="2186364" y="1606785"/>
                </a:cubicBezTo>
                <a:cubicBezTo>
                  <a:pt x="2167490" y="1633167"/>
                  <a:pt x="2145712" y="1659590"/>
                  <a:pt x="2119869" y="1687507"/>
                </a:cubicBezTo>
                <a:cubicBezTo>
                  <a:pt x="2077433" y="1733054"/>
                  <a:pt x="2027821" y="1778227"/>
                  <a:pt x="1959087" y="1833854"/>
                </a:cubicBezTo>
                <a:cubicBezTo>
                  <a:pt x="1925279" y="1861232"/>
                  <a:pt x="1889813" y="1888817"/>
                  <a:pt x="1855549" y="1915490"/>
                </a:cubicBezTo>
                <a:cubicBezTo>
                  <a:pt x="1830950" y="1934654"/>
                  <a:pt x="1805481" y="1954441"/>
                  <a:pt x="1780385" y="1974352"/>
                </a:cubicBezTo>
                <a:lnTo>
                  <a:pt x="1735792" y="2010026"/>
                </a:lnTo>
                <a:cubicBezTo>
                  <a:pt x="1721896" y="2021018"/>
                  <a:pt x="1706921" y="2032841"/>
                  <a:pt x="1692070" y="2044124"/>
                </a:cubicBezTo>
                <a:cubicBezTo>
                  <a:pt x="1658222" y="2069925"/>
                  <a:pt x="1630056" y="2090375"/>
                  <a:pt x="1603508" y="2108461"/>
                </a:cubicBezTo>
                <a:cubicBezTo>
                  <a:pt x="1571235" y="2130447"/>
                  <a:pt x="1541617" y="2148947"/>
                  <a:pt x="1512912" y="2165042"/>
                </a:cubicBezTo>
                <a:cubicBezTo>
                  <a:pt x="1479561" y="2183875"/>
                  <a:pt x="1449031" y="2199015"/>
                  <a:pt x="1419537" y="2211336"/>
                </a:cubicBezTo>
                <a:cubicBezTo>
                  <a:pt x="1355241" y="2238506"/>
                  <a:pt x="1289078" y="2256384"/>
                  <a:pt x="1222915" y="2264473"/>
                </a:cubicBezTo>
                <a:cubicBezTo>
                  <a:pt x="1202548" y="2266879"/>
                  <a:pt x="1186826" y="2268248"/>
                  <a:pt x="1172059" y="2268912"/>
                </a:cubicBezTo>
                <a:lnTo>
                  <a:pt x="1159075" y="2269575"/>
                </a:lnTo>
                <a:lnTo>
                  <a:pt x="1146174" y="2269907"/>
                </a:lnTo>
                <a:lnTo>
                  <a:pt x="1146050" y="2269907"/>
                </a:lnTo>
                <a:lnTo>
                  <a:pt x="1145925" y="2269907"/>
                </a:lnTo>
                <a:cubicBezTo>
                  <a:pt x="1142109" y="2270073"/>
                  <a:pt x="1137878" y="2270115"/>
                  <a:pt x="1132195" y="2270115"/>
                </a:cubicBezTo>
                <a:cubicBezTo>
                  <a:pt x="1129831" y="2270115"/>
                  <a:pt x="1127508" y="2270115"/>
                  <a:pt x="1125143" y="2270073"/>
                </a:cubicBezTo>
                <a:lnTo>
                  <a:pt x="1119792" y="2270073"/>
                </a:lnTo>
                <a:cubicBezTo>
                  <a:pt x="1081629" y="2269990"/>
                  <a:pt x="1046785" y="2268497"/>
                  <a:pt x="1013226" y="2265427"/>
                </a:cubicBezTo>
                <a:cubicBezTo>
                  <a:pt x="995680" y="2263851"/>
                  <a:pt x="978340" y="2261901"/>
                  <a:pt x="961748" y="2259578"/>
                </a:cubicBezTo>
                <a:cubicBezTo>
                  <a:pt x="944077" y="2257089"/>
                  <a:pt x="926779" y="2254186"/>
                  <a:pt x="910477" y="2250950"/>
                </a:cubicBezTo>
                <a:cubicBezTo>
                  <a:pt x="875051" y="2243774"/>
                  <a:pt x="841037" y="2234939"/>
                  <a:pt x="809428" y="2224776"/>
                </a:cubicBezTo>
                <a:cubicBezTo>
                  <a:pt x="775081" y="2213741"/>
                  <a:pt x="742518" y="2201006"/>
                  <a:pt x="712652" y="2186944"/>
                </a:cubicBezTo>
                <a:lnTo>
                  <a:pt x="712569" y="2186903"/>
                </a:lnTo>
                <a:lnTo>
                  <a:pt x="712486" y="2186861"/>
                </a:lnTo>
                <a:cubicBezTo>
                  <a:pt x="683117" y="2173463"/>
                  <a:pt x="653167" y="2157078"/>
                  <a:pt x="620812" y="2136793"/>
                </a:cubicBezTo>
                <a:cubicBezTo>
                  <a:pt x="563650" y="2100663"/>
                  <a:pt x="507609" y="2055655"/>
                  <a:pt x="454346" y="2003099"/>
                </a:cubicBezTo>
                <a:cubicBezTo>
                  <a:pt x="429333" y="1978293"/>
                  <a:pt x="404278" y="1951247"/>
                  <a:pt x="379929" y="1922707"/>
                </a:cubicBezTo>
                <a:cubicBezTo>
                  <a:pt x="368853" y="1909890"/>
                  <a:pt x="358027" y="1896408"/>
                  <a:pt x="347490" y="1883383"/>
                </a:cubicBezTo>
                <a:lnTo>
                  <a:pt x="344752" y="1879981"/>
                </a:lnTo>
                <a:lnTo>
                  <a:pt x="339318" y="1872971"/>
                </a:lnTo>
                <a:cubicBezTo>
                  <a:pt x="329944" y="1860859"/>
                  <a:pt x="320237" y="1848331"/>
                  <a:pt x="311152" y="1835845"/>
                </a:cubicBezTo>
                <a:lnTo>
                  <a:pt x="311070" y="1835762"/>
                </a:lnTo>
                <a:lnTo>
                  <a:pt x="310987" y="1835679"/>
                </a:lnTo>
                <a:cubicBezTo>
                  <a:pt x="305718" y="1828669"/>
                  <a:pt x="300450" y="1821410"/>
                  <a:pt x="294892" y="1813777"/>
                </a:cubicBezTo>
                <a:cubicBezTo>
                  <a:pt x="289043" y="1805730"/>
                  <a:pt x="282987" y="1797392"/>
                  <a:pt x="276930" y="1789386"/>
                </a:cubicBezTo>
                <a:cubicBezTo>
                  <a:pt x="264195" y="1772420"/>
                  <a:pt x="251461" y="1755952"/>
                  <a:pt x="241795" y="1743466"/>
                </a:cubicBezTo>
                <a:cubicBezTo>
                  <a:pt x="232587" y="1731519"/>
                  <a:pt x="223129" y="1719490"/>
                  <a:pt x="214003" y="1707833"/>
                </a:cubicBezTo>
                <a:cubicBezTo>
                  <a:pt x="200107" y="1690079"/>
                  <a:pt x="185713" y="1671703"/>
                  <a:pt x="171982" y="1653493"/>
                </a:cubicBezTo>
                <a:cubicBezTo>
                  <a:pt x="161197" y="1639140"/>
                  <a:pt x="149748" y="1623875"/>
                  <a:pt x="138673" y="1608278"/>
                </a:cubicBezTo>
                <a:cubicBezTo>
                  <a:pt x="126892" y="1591312"/>
                  <a:pt x="117061" y="1576918"/>
                  <a:pt x="107852" y="1562192"/>
                </a:cubicBezTo>
                <a:cubicBezTo>
                  <a:pt x="96030" y="1543484"/>
                  <a:pt x="87484" y="1528841"/>
                  <a:pt x="80059" y="1514696"/>
                </a:cubicBezTo>
                <a:lnTo>
                  <a:pt x="79976" y="1514530"/>
                </a:lnTo>
                <a:lnTo>
                  <a:pt x="79893" y="1514364"/>
                </a:lnTo>
                <a:cubicBezTo>
                  <a:pt x="76658" y="1508473"/>
                  <a:pt x="73671" y="1502500"/>
                  <a:pt x="70518" y="1496195"/>
                </a:cubicBezTo>
                <a:cubicBezTo>
                  <a:pt x="69523" y="1494204"/>
                  <a:pt x="68527" y="1492213"/>
                  <a:pt x="67532" y="1490180"/>
                </a:cubicBezTo>
                <a:cubicBezTo>
                  <a:pt x="66453" y="1487774"/>
                  <a:pt x="65333" y="1485410"/>
                  <a:pt x="64255" y="1483045"/>
                </a:cubicBezTo>
                <a:cubicBezTo>
                  <a:pt x="61434" y="1476989"/>
                  <a:pt x="58779" y="1471265"/>
                  <a:pt x="56415" y="1465457"/>
                </a:cubicBezTo>
                <a:lnTo>
                  <a:pt x="56332" y="1465291"/>
                </a:lnTo>
                <a:lnTo>
                  <a:pt x="56249" y="1465125"/>
                </a:lnTo>
                <a:cubicBezTo>
                  <a:pt x="42311" y="1432853"/>
                  <a:pt x="31443" y="1397842"/>
                  <a:pt x="23852" y="1361090"/>
                </a:cubicBezTo>
                <a:cubicBezTo>
                  <a:pt x="17049" y="1326370"/>
                  <a:pt x="13481" y="1289659"/>
                  <a:pt x="13233" y="1252243"/>
                </a:cubicBezTo>
                <a:cubicBezTo>
                  <a:pt x="13191" y="1178281"/>
                  <a:pt x="21819" y="1103988"/>
                  <a:pt x="38785" y="1031478"/>
                </a:cubicBezTo>
                <a:cubicBezTo>
                  <a:pt x="46916" y="996260"/>
                  <a:pt x="57535" y="960420"/>
                  <a:pt x="70353" y="924954"/>
                </a:cubicBezTo>
                <a:lnTo>
                  <a:pt x="70436" y="924788"/>
                </a:lnTo>
                <a:lnTo>
                  <a:pt x="70477" y="924622"/>
                </a:lnTo>
                <a:cubicBezTo>
                  <a:pt x="72302" y="919229"/>
                  <a:pt x="74335" y="913878"/>
                  <a:pt x="76533" y="908237"/>
                </a:cubicBezTo>
                <a:cubicBezTo>
                  <a:pt x="77778" y="905043"/>
                  <a:pt x="78981" y="901849"/>
                  <a:pt x="80184" y="898654"/>
                </a:cubicBezTo>
                <a:cubicBezTo>
                  <a:pt x="83087" y="890814"/>
                  <a:pt x="86281" y="883140"/>
                  <a:pt x="89641" y="875051"/>
                </a:cubicBezTo>
                <a:lnTo>
                  <a:pt x="90471" y="873060"/>
                </a:lnTo>
                <a:lnTo>
                  <a:pt x="95864" y="860367"/>
                </a:lnTo>
                <a:lnTo>
                  <a:pt x="101588" y="847715"/>
                </a:lnTo>
                <a:cubicBezTo>
                  <a:pt x="104948" y="840207"/>
                  <a:pt x="108930" y="831413"/>
                  <a:pt x="113244" y="822743"/>
                </a:cubicBezTo>
                <a:lnTo>
                  <a:pt x="113286" y="822619"/>
                </a:lnTo>
                <a:lnTo>
                  <a:pt x="113327" y="822494"/>
                </a:lnTo>
                <a:cubicBezTo>
                  <a:pt x="127929" y="791964"/>
                  <a:pt x="145310" y="760189"/>
                  <a:pt x="166465" y="725303"/>
                </a:cubicBezTo>
                <a:cubicBezTo>
                  <a:pt x="185339" y="694856"/>
                  <a:pt x="206370" y="664201"/>
                  <a:pt x="228895" y="634252"/>
                </a:cubicBezTo>
                <a:cubicBezTo>
                  <a:pt x="272409" y="576426"/>
                  <a:pt x="321730" y="521381"/>
                  <a:pt x="375573" y="470607"/>
                </a:cubicBezTo>
                <a:cubicBezTo>
                  <a:pt x="400296" y="447129"/>
                  <a:pt x="427218" y="423484"/>
                  <a:pt x="457914" y="398347"/>
                </a:cubicBezTo>
                <a:cubicBezTo>
                  <a:pt x="464095" y="393286"/>
                  <a:pt x="471395" y="387312"/>
                  <a:pt x="479069" y="381464"/>
                </a:cubicBezTo>
                <a:lnTo>
                  <a:pt x="482720" y="378601"/>
                </a:lnTo>
                <a:cubicBezTo>
                  <a:pt x="488610" y="373997"/>
                  <a:pt x="494708" y="369268"/>
                  <a:pt x="500764" y="364788"/>
                </a:cubicBezTo>
                <a:lnTo>
                  <a:pt x="500847" y="364705"/>
                </a:lnTo>
                <a:lnTo>
                  <a:pt x="500930" y="364622"/>
                </a:lnTo>
                <a:cubicBezTo>
                  <a:pt x="516776" y="352468"/>
                  <a:pt x="532746" y="341061"/>
                  <a:pt x="544901" y="332474"/>
                </a:cubicBezTo>
                <a:cubicBezTo>
                  <a:pt x="603846" y="291158"/>
                  <a:pt x="666441" y="253618"/>
                  <a:pt x="730903" y="220806"/>
                </a:cubicBezTo>
                <a:cubicBezTo>
                  <a:pt x="762969" y="204504"/>
                  <a:pt x="795946" y="189197"/>
                  <a:pt x="828966" y="175342"/>
                </a:cubicBezTo>
                <a:cubicBezTo>
                  <a:pt x="861860" y="161612"/>
                  <a:pt x="895834" y="148960"/>
                  <a:pt x="929973" y="137760"/>
                </a:cubicBezTo>
                <a:cubicBezTo>
                  <a:pt x="962619" y="127016"/>
                  <a:pt x="997463" y="117102"/>
                  <a:pt x="1033469" y="108308"/>
                </a:cubicBezTo>
                <a:cubicBezTo>
                  <a:pt x="1066945" y="100261"/>
                  <a:pt x="1102411" y="93333"/>
                  <a:pt x="1138874" y="87733"/>
                </a:cubicBezTo>
                <a:cubicBezTo>
                  <a:pt x="1194915" y="79437"/>
                  <a:pt x="1251454" y="75247"/>
                  <a:pt x="1306749" y="75247"/>
                </a:cubicBezTo>
                <a:cubicBezTo>
                  <a:pt x="1322222" y="75247"/>
                  <a:pt x="1337860" y="75579"/>
                  <a:pt x="1353291" y="76243"/>
                </a:cubicBezTo>
                <a:cubicBezTo>
                  <a:pt x="1389173" y="77570"/>
                  <a:pt x="1425013" y="80681"/>
                  <a:pt x="1459899" y="85535"/>
                </a:cubicBezTo>
                <a:cubicBezTo>
                  <a:pt x="1495780" y="90554"/>
                  <a:pt x="1531330" y="97523"/>
                  <a:pt x="1565594" y="106234"/>
                </a:cubicBezTo>
                <a:cubicBezTo>
                  <a:pt x="1637315" y="124444"/>
                  <a:pt x="1705220" y="150744"/>
                  <a:pt x="1767442" y="184427"/>
                </a:cubicBezTo>
                <a:cubicBezTo>
                  <a:pt x="1797848" y="200687"/>
                  <a:pt x="1828959" y="220101"/>
                  <a:pt x="1859987" y="242210"/>
                </a:cubicBezTo>
                <a:cubicBezTo>
                  <a:pt x="1889190" y="263283"/>
                  <a:pt x="1917688" y="286637"/>
                  <a:pt x="1944610" y="311526"/>
                </a:cubicBezTo>
                <a:cubicBezTo>
                  <a:pt x="1997913" y="361179"/>
                  <a:pt x="2045783" y="417511"/>
                  <a:pt x="2086808" y="478862"/>
                </a:cubicBezTo>
                <a:cubicBezTo>
                  <a:pt x="2107881" y="509973"/>
                  <a:pt x="2126962" y="541831"/>
                  <a:pt x="2143804" y="573647"/>
                </a:cubicBezTo>
                <a:close/>
              </a:path>
            </a:pathLst>
          </a:custGeom>
          <a:ln w="4132" cap="flat">
            <a:noFill/>
            <a:prstDash val="solid"/>
            <a:miter/>
          </a:ln>
        </p:spPr>
        <p:txBody>
          <a:bodyPr rtlCol="0" anchor="ctr"/>
          <a:lstStyle/>
          <a:p>
            <a:endParaRPr lang="en-US" dirty="0"/>
          </a:p>
        </p:txBody>
      </p:sp>
    </p:spTree>
    <p:extLst>
      <p:ext uri="{BB962C8B-B14F-4D97-AF65-F5344CB8AC3E}">
        <p14:creationId xmlns:p14="http://schemas.microsoft.com/office/powerpoint/2010/main" val="219801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C1FE-8F01-4F6C-9991-60CBC41400FA}"/>
              </a:ext>
            </a:extLst>
          </p:cNvPr>
          <p:cNvSpPr>
            <a:spLocks noGrp="1"/>
          </p:cNvSpPr>
          <p:nvPr>
            <p:ph type="title"/>
          </p:nvPr>
        </p:nvSpPr>
        <p:spPr/>
        <p:txBody>
          <a:bodyPr/>
          <a:lstStyle/>
          <a:p>
            <a:r>
              <a:rPr lang="en-US" dirty="0"/>
              <a:t>Neocortical Development</a:t>
            </a:r>
          </a:p>
        </p:txBody>
      </p:sp>
      <p:pic>
        <p:nvPicPr>
          <p:cNvPr id="4" name="Picture 3" descr="Diagram&#10;&#10;Description automatically generated">
            <a:extLst>
              <a:ext uri="{FF2B5EF4-FFF2-40B4-BE49-F238E27FC236}">
                <a16:creationId xmlns:a16="http://schemas.microsoft.com/office/drawing/2014/main" id="{C3E2D7EC-727A-4F92-82C2-A673E6C70132}"/>
              </a:ext>
            </a:extLst>
          </p:cNvPr>
          <p:cNvPicPr>
            <a:picLocks noChangeAspect="1"/>
          </p:cNvPicPr>
          <p:nvPr/>
        </p:nvPicPr>
        <p:blipFill>
          <a:blip r:embed="rId2"/>
          <a:stretch>
            <a:fillRect/>
          </a:stretch>
        </p:blipFill>
        <p:spPr>
          <a:xfrm>
            <a:off x="848119" y="2252318"/>
            <a:ext cx="10277081" cy="3653181"/>
          </a:xfrm>
          <a:prstGeom prst="rect">
            <a:avLst/>
          </a:prstGeom>
        </p:spPr>
      </p:pic>
    </p:spTree>
    <p:extLst>
      <p:ext uri="{BB962C8B-B14F-4D97-AF65-F5344CB8AC3E}">
        <p14:creationId xmlns:p14="http://schemas.microsoft.com/office/powerpoint/2010/main" val="74527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88C4C5-68E1-97EC-3579-DA11AA39DB89}"/>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dirty="0">
                <a:solidFill>
                  <a:schemeClr val="tx1"/>
                </a:solidFill>
                <a:latin typeface="+mj-lt"/>
                <a:ea typeface="+mj-ea"/>
                <a:cs typeface="+mj-cs"/>
              </a:rPr>
              <a:t>Why is this distinction so important?</a:t>
            </a:r>
          </a:p>
        </p:txBody>
      </p:sp>
      <p:grpSp>
        <p:nvGrpSpPr>
          <p:cNvPr id="10" name="Group 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1" name="Straight Connector 1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09ECF4-E7CC-8B1F-0270-078B436A1FDA}"/>
              </a:ext>
            </a:extLst>
          </p:cNvPr>
          <p:cNvPicPr>
            <a:picLocks noChangeAspect="1"/>
          </p:cNvPicPr>
          <p:nvPr/>
        </p:nvPicPr>
        <p:blipFill>
          <a:blip r:embed="rId2">
            <a:duotone>
              <a:schemeClr val="accent4">
                <a:shade val="45000"/>
                <a:satMod val="135000"/>
              </a:schemeClr>
              <a:prstClr val="white"/>
            </a:duotone>
          </a:blip>
          <a:stretch>
            <a:fillRect/>
          </a:stretch>
        </p:blipFill>
        <p:spPr>
          <a:xfrm>
            <a:off x="5640572" y="1473721"/>
            <a:ext cx="5608830" cy="3799982"/>
          </a:xfrm>
          <a:prstGeom prst="rect">
            <a:avLst/>
          </a:prstGeom>
        </p:spPr>
      </p:pic>
    </p:spTree>
    <p:extLst>
      <p:ext uri="{BB962C8B-B14F-4D97-AF65-F5344CB8AC3E}">
        <p14:creationId xmlns:p14="http://schemas.microsoft.com/office/powerpoint/2010/main" val="296018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33286-3276-8E63-4B39-E8E0CF34B69A}"/>
              </a:ext>
            </a:extLst>
          </p:cNvPr>
          <p:cNvSpPr>
            <a:spLocks noGrp="1"/>
          </p:cNvSpPr>
          <p:nvPr>
            <p:ph type="title"/>
          </p:nvPr>
        </p:nvSpPr>
        <p:spPr>
          <a:xfrm>
            <a:off x="838200" y="365125"/>
            <a:ext cx="10515600" cy="1325563"/>
          </a:xfrm>
        </p:spPr>
        <p:txBody>
          <a:bodyPr>
            <a:normAutofit/>
          </a:bodyPr>
          <a:lstStyle/>
          <a:p>
            <a:r>
              <a:rPr lang="en-US" sz="5400"/>
              <a:t>Neurodivergencies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612667-2012-7E4D-E611-11DBA67895A1}"/>
              </a:ext>
            </a:extLst>
          </p:cNvPr>
          <p:cNvGraphicFramePr>
            <a:graphicFrameLocks noGrp="1"/>
          </p:cNvGraphicFramePr>
          <p:nvPr>
            <p:ph idx="1"/>
            <p:extLst>
              <p:ext uri="{D42A27DB-BD31-4B8C-83A1-F6EECF244321}">
                <p14:modId xmlns:p14="http://schemas.microsoft.com/office/powerpoint/2010/main" val="345797148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41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Trauma and the Brain</a:t>
            </a:r>
          </a:p>
        </p:txBody>
      </p:sp>
      <p:sp>
        <p:nvSpPr>
          <p:cNvPr id="16" name="Rectangle: Rounded Corners 1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1422968" y="1800911"/>
            <a:ext cx="4605307" cy="3867386"/>
          </a:xfrm>
        </p:spPr>
        <p:txBody>
          <a:bodyPr/>
          <a:lstStyle/>
          <a:p>
            <a:pPr marL="201168" indent="-201168" defTabSz="804672">
              <a:spcBef>
                <a:spcPts val="880"/>
              </a:spcBef>
            </a:pPr>
            <a:r>
              <a:rPr lang="en-US" sz="2464" kern="1200">
                <a:solidFill>
                  <a:schemeClr val="tx1"/>
                </a:solidFill>
                <a:latin typeface="+mn-lt"/>
                <a:ea typeface="+mn-ea"/>
                <a:cs typeface="+mn-cs"/>
              </a:rPr>
              <a:t>Structure	</a:t>
            </a:r>
            <a:endParaRPr lang="en-US"/>
          </a:p>
        </p:txBody>
      </p:sp>
      <p:sp>
        <p:nvSpPr>
          <p:cNvPr id="7" name="Content Placeholder 6"/>
          <p:cNvSpPr>
            <a:spLocks noGrp="1"/>
          </p:cNvSpPr>
          <p:nvPr>
            <p:ph sz="half" idx="2"/>
          </p:nvPr>
        </p:nvSpPr>
        <p:spPr>
          <a:xfrm>
            <a:off x="6163725" y="1800911"/>
            <a:ext cx="4605307" cy="3867386"/>
          </a:xfrm>
        </p:spPr>
        <p:txBody>
          <a:bodyPr/>
          <a:lstStyle/>
          <a:p>
            <a:pPr marL="201168" indent="-201168" defTabSz="804672">
              <a:spcBef>
                <a:spcPts val="880"/>
              </a:spcBef>
            </a:pPr>
            <a:r>
              <a:rPr lang="en-US" sz="2464" kern="1200">
                <a:solidFill>
                  <a:schemeClr val="tx1"/>
                </a:solidFill>
                <a:latin typeface="+mn-lt"/>
                <a:ea typeface="+mn-ea"/>
                <a:cs typeface="+mn-cs"/>
              </a:rPr>
              <a:t>Connectivity</a:t>
            </a:r>
            <a:endParaRPr lang="en-US"/>
          </a:p>
        </p:txBody>
      </p:sp>
      <p:sp>
        <p:nvSpPr>
          <p:cNvPr id="4" name="Slide Number Placeholder 3"/>
          <p:cNvSpPr>
            <a:spLocks noGrp="1"/>
          </p:cNvSpPr>
          <p:nvPr>
            <p:ph type="sldNum" sz="quarter" idx="12"/>
          </p:nvPr>
        </p:nvSpPr>
        <p:spPr>
          <a:xfrm>
            <a:off x="8330928" y="5827733"/>
            <a:ext cx="2438104" cy="324516"/>
          </a:xfrm>
        </p:spPr>
        <p:txBody>
          <a:bodyPr/>
          <a:lstStyle/>
          <a:p>
            <a:pPr defTabSz="804672">
              <a:spcAft>
                <a:spcPts val="600"/>
              </a:spcAft>
            </a:pPr>
            <a:fld id="{6E2D2B3B-882E-40F3-A32F-6DD516915044}" type="slidenum">
              <a:rPr lang="en-US" sz="1056" kern="1200">
                <a:solidFill>
                  <a:schemeClr val="tx1">
                    <a:tint val="75000"/>
                  </a:schemeClr>
                </a:solidFill>
                <a:latin typeface="+mn-lt"/>
                <a:ea typeface="+mn-ea"/>
                <a:cs typeface="+mn-cs"/>
              </a:rPr>
              <a:pPr defTabSz="804672">
                <a:spcAft>
                  <a:spcPts val="600"/>
                </a:spcAft>
              </a:pPr>
              <a:t>13</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1120" y="3067635"/>
            <a:ext cx="3592252" cy="248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28362" y="3265057"/>
            <a:ext cx="3587141" cy="209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88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 name="Rectangle 206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Freeform: Shape 206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2" name="Rectangle 207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Rectangle 207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Freeform: Shape 207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p:cNvSpPr>
            <a:spLocks noGrp="1"/>
          </p:cNvSpPr>
          <p:nvPr>
            <p:ph type="sldNum" sz="quarter" idx="12"/>
          </p:nvPr>
        </p:nvSpPr>
        <p:spPr>
          <a:xfrm>
            <a:off x="8805333" y="6356350"/>
            <a:ext cx="2743200" cy="365125"/>
          </a:xfrm>
          <a:prstGeom prst="ellipse">
            <a:avLst/>
          </a:prstGeom>
        </p:spPr>
        <p:txBody>
          <a:bodyPr>
            <a:normAutofit/>
          </a:bodyPr>
          <a:lstStyle/>
          <a:p>
            <a:pPr>
              <a:lnSpc>
                <a:spcPct val="90000"/>
              </a:lnSpc>
              <a:spcAft>
                <a:spcPts val="600"/>
              </a:spcAft>
            </a:pPr>
            <a:fld id="{6E2D2B3B-882E-40F3-A32F-6DD516915044}" type="slidenum">
              <a:rPr lang="en-US"/>
              <a:pPr>
                <a:lnSpc>
                  <a:spcPct val="90000"/>
                </a:lnSpc>
                <a:spcAft>
                  <a:spcPts val="600"/>
                </a:spcAft>
              </a:pPr>
              <a:t>14</a:t>
            </a:fld>
            <a:endParaRPr lang="en-US"/>
          </a:p>
        </p:txBody>
      </p:sp>
      <p:sp>
        <p:nvSpPr>
          <p:cNvPr id="2078" name="Isosceles Triangle 207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mccudeam\Desktop\image_5c1e43c8-b55d-41ec-9c88-4b2bc69fe79420180817_101715.jpg"/>
          <p:cNvPicPr>
            <a:picLocks noChangeAspect="1" noChangeArrowheads="1"/>
          </p:cNvPicPr>
          <p:nvPr/>
        </p:nvPicPr>
        <p:blipFill rotWithShape="1">
          <a:blip r:embed="rId2">
            <a:extLst>
              <a:ext uri="{28A0092B-C50C-407E-A947-70E740481C1C}">
                <a14:useLocalDpi xmlns:a14="http://schemas.microsoft.com/office/drawing/2010/main" val="0"/>
              </a:ext>
            </a:extLst>
          </a:blip>
          <a:srcRect l="4817" t="30724" r="4424" b="18352"/>
          <a:stretch/>
        </p:blipFill>
        <p:spPr bwMode="auto">
          <a:xfrm>
            <a:off x="1075764" y="643467"/>
            <a:ext cx="1035825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80" name="Isosceles Triangle 207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33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6BD13-B629-9061-0374-75F580499B0B}"/>
              </a:ext>
            </a:extLst>
          </p:cNvPr>
          <p:cNvSpPr>
            <a:spLocks noGrp="1"/>
          </p:cNvSpPr>
          <p:nvPr>
            <p:ph type="title"/>
          </p:nvPr>
        </p:nvSpPr>
        <p:spPr>
          <a:xfrm>
            <a:off x="764949" y="3499076"/>
            <a:ext cx="6053558" cy="2424774"/>
          </a:xfrm>
          <a:solidFill>
            <a:schemeClr val="accent4"/>
          </a:solidFill>
        </p:spPr>
        <p:txBody>
          <a:bodyPr>
            <a:normAutofit/>
          </a:bodyPr>
          <a:lstStyle/>
          <a:p>
            <a:r>
              <a:rPr lang="en-US" dirty="0">
                <a:solidFill>
                  <a:srgbClr val="FFFFFF"/>
                </a:solidFill>
              </a:rPr>
              <a:t>AUTISM, ADHD &amp; VAST</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8D9E03-EC72-8ED4-B748-6D1E0FDFBFA9}"/>
              </a:ext>
            </a:extLst>
          </p:cNvPr>
          <p:cNvSpPr>
            <a:spLocks noGrp="1"/>
          </p:cNvSpPr>
          <p:nvPr>
            <p:ph sz="half" idx="1"/>
          </p:nvPr>
        </p:nvSpPr>
        <p:spPr>
          <a:xfrm>
            <a:off x="4421715" y="104301"/>
            <a:ext cx="3313613" cy="2684097"/>
          </a:xfrm>
        </p:spPr>
        <p:txBody>
          <a:bodyPr anchor="ctr">
            <a:normAutofit/>
          </a:bodyPr>
          <a:lstStyle/>
          <a:p>
            <a:r>
              <a:rPr lang="en-US" sz="2000" b="1" dirty="0"/>
              <a:t>TRAUMA</a:t>
            </a:r>
          </a:p>
          <a:p>
            <a:r>
              <a:rPr lang="en-US" sz="2000" b="1" dirty="0"/>
              <a:t>REJECTION SENSITIVITY</a:t>
            </a:r>
          </a:p>
          <a:p>
            <a:r>
              <a:rPr lang="en-US" sz="2000" b="1" dirty="0"/>
              <a:t>INPUT/OUTPUT</a:t>
            </a:r>
          </a:p>
          <a:p>
            <a:endParaRPr lang="en-US" sz="2000" dirty="0"/>
          </a:p>
          <a:p>
            <a:endParaRPr lang="en-US" sz="20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9D6C3AC7-786F-F26A-8DEB-675DA13E0101}"/>
              </a:ext>
            </a:extLst>
          </p:cNvPr>
          <p:cNvSpPr>
            <a:spLocks noGrp="1"/>
          </p:cNvSpPr>
          <p:nvPr>
            <p:ph sz="half" idx="2"/>
          </p:nvPr>
        </p:nvSpPr>
        <p:spPr>
          <a:xfrm>
            <a:off x="8148138" y="2535984"/>
            <a:ext cx="4043863" cy="4093827"/>
          </a:xfrm>
        </p:spPr>
        <p:txBody>
          <a:bodyPr anchor="ctr">
            <a:normAutofit/>
          </a:bodyPr>
          <a:lstStyle/>
          <a:p>
            <a:r>
              <a:rPr lang="en-US" sz="2000" b="1" dirty="0"/>
              <a:t>Cerebellum</a:t>
            </a:r>
            <a:r>
              <a:rPr lang="en-US" sz="2000" dirty="0"/>
              <a:t>- Oscillation dampener</a:t>
            </a:r>
          </a:p>
          <a:p>
            <a:r>
              <a:rPr lang="en-US" sz="2000" dirty="0"/>
              <a:t>10% of volume</a:t>
            </a:r>
          </a:p>
          <a:p>
            <a:r>
              <a:rPr lang="en-US" sz="2000" dirty="0"/>
              <a:t>75% of neural connections</a:t>
            </a:r>
          </a:p>
          <a:p>
            <a:r>
              <a:rPr lang="en-US" sz="2000" dirty="0"/>
              <a:t>Balance movement and vision</a:t>
            </a:r>
          </a:p>
          <a:p>
            <a:r>
              <a:rPr lang="en-US" sz="2000" dirty="0"/>
              <a:t>Task Positive Network TPN</a:t>
            </a:r>
          </a:p>
          <a:p>
            <a:r>
              <a:rPr lang="en-US" sz="2000" dirty="0"/>
              <a:t>Default Mode Network  DMN</a:t>
            </a:r>
          </a:p>
          <a:p>
            <a:endParaRPr lang="en-US" sz="2000" dirty="0"/>
          </a:p>
        </p:txBody>
      </p:sp>
    </p:spTree>
    <p:extLst>
      <p:ext uri="{BB962C8B-B14F-4D97-AF65-F5344CB8AC3E}">
        <p14:creationId xmlns:p14="http://schemas.microsoft.com/office/powerpoint/2010/main" val="151657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617CAC-2C40-02D2-3066-8C4B2CBFE247}"/>
              </a:ext>
            </a:extLst>
          </p:cNvPr>
          <p:cNvSpPr>
            <a:spLocks noGrp="1"/>
          </p:cNvSpPr>
          <p:nvPr>
            <p:ph type="title"/>
          </p:nvPr>
        </p:nvSpPr>
        <p:spPr>
          <a:xfrm>
            <a:off x="838200" y="365125"/>
            <a:ext cx="5558489" cy="1325563"/>
          </a:xfrm>
        </p:spPr>
        <p:txBody>
          <a:bodyPr>
            <a:normAutofit/>
          </a:bodyPr>
          <a:lstStyle/>
          <a:p>
            <a:r>
              <a:rPr lang="en-US" dirty="0"/>
              <a:t>Populations of Concern</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ADE137B-D31B-64A9-6122-4EF705953770}"/>
              </a:ext>
            </a:extLst>
          </p:cNvPr>
          <p:cNvSpPr>
            <a:spLocks noGrp="1"/>
          </p:cNvSpPr>
          <p:nvPr>
            <p:ph idx="1"/>
          </p:nvPr>
        </p:nvSpPr>
        <p:spPr>
          <a:xfrm>
            <a:off x="838200" y="1825625"/>
            <a:ext cx="5558489" cy="4351338"/>
          </a:xfrm>
        </p:spPr>
        <p:txBody>
          <a:bodyPr>
            <a:normAutofit/>
          </a:bodyPr>
          <a:lstStyle/>
          <a:p>
            <a:r>
              <a:rPr lang="en-US" dirty="0"/>
              <a:t>Poverty</a:t>
            </a:r>
          </a:p>
          <a:p>
            <a:r>
              <a:rPr lang="en-US" dirty="0"/>
              <a:t>Underserved Minority Populations</a:t>
            </a:r>
          </a:p>
          <a:p>
            <a:r>
              <a:rPr lang="en-US" dirty="0"/>
              <a:t>Transgenerational Trauma</a:t>
            </a:r>
          </a:p>
          <a:p>
            <a:r>
              <a:rPr lang="en-US" dirty="0"/>
              <a:t>LGBTQ+ Youth</a:t>
            </a:r>
          </a:p>
          <a:p>
            <a:r>
              <a:rPr lang="en-US" dirty="0"/>
              <a:t>Children of Veterans</a:t>
            </a:r>
          </a:p>
          <a:p>
            <a:r>
              <a:rPr lang="en-US" dirty="0"/>
              <a:t>Learning Differences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81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4716552-4DDC-4E7B-0253-EC517555967B}"/>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REGULATION</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36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Continuum of Adaptive Responses to Threat</a:t>
            </a:r>
          </a:p>
        </p:txBody>
      </p:sp>
      <p:graphicFrame>
        <p:nvGraphicFramePr>
          <p:cNvPr id="5" name="Content Placeholder 4"/>
          <p:cNvGraphicFramePr>
            <a:graphicFrameLocks noGrp="1"/>
          </p:cNvGraphicFramePr>
          <p:nvPr>
            <p:ph idx="1"/>
          </p:nvPr>
        </p:nvGraphicFramePr>
        <p:xfrm>
          <a:off x="1600200" y="1730376"/>
          <a:ext cx="8991600" cy="4594225"/>
        </p:xfrm>
        <a:graphic>
          <a:graphicData uri="http://schemas.openxmlformats.org/drawingml/2006/table">
            <a:tbl>
              <a:tblPr firstRow="1" bandRow="1">
                <a:tableStyleId>{00A15C55-8517-42AA-B614-E9B94910E393}</a:tableStyleId>
              </a:tblPr>
              <a:tblGrid>
                <a:gridCol w="1498600">
                  <a:extLst>
                    <a:ext uri="{9D8B030D-6E8A-4147-A177-3AD203B41FA5}">
                      <a16:colId xmlns:a16="http://schemas.microsoft.com/office/drawing/2014/main" val="20000"/>
                    </a:ext>
                  </a:extLst>
                </a:gridCol>
                <a:gridCol w="1498600">
                  <a:extLst>
                    <a:ext uri="{9D8B030D-6E8A-4147-A177-3AD203B41FA5}">
                      <a16:colId xmlns:a16="http://schemas.microsoft.com/office/drawing/2014/main" val="20001"/>
                    </a:ext>
                  </a:extLst>
                </a:gridCol>
                <a:gridCol w="1498600">
                  <a:extLst>
                    <a:ext uri="{9D8B030D-6E8A-4147-A177-3AD203B41FA5}">
                      <a16:colId xmlns:a16="http://schemas.microsoft.com/office/drawing/2014/main" val="20002"/>
                    </a:ext>
                  </a:extLst>
                </a:gridCol>
                <a:gridCol w="1498600">
                  <a:extLst>
                    <a:ext uri="{9D8B030D-6E8A-4147-A177-3AD203B41FA5}">
                      <a16:colId xmlns:a16="http://schemas.microsoft.com/office/drawing/2014/main" val="20003"/>
                    </a:ext>
                  </a:extLst>
                </a:gridCol>
                <a:gridCol w="1498600">
                  <a:extLst>
                    <a:ext uri="{9D8B030D-6E8A-4147-A177-3AD203B41FA5}">
                      <a16:colId xmlns:a16="http://schemas.microsoft.com/office/drawing/2014/main" val="20004"/>
                    </a:ext>
                  </a:extLst>
                </a:gridCol>
                <a:gridCol w="1498600">
                  <a:extLst>
                    <a:ext uri="{9D8B030D-6E8A-4147-A177-3AD203B41FA5}">
                      <a16:colId xmlns:a16="http://schemas.microsoft.com/office/drawing/2014/main" val="20005"/>
                    </a:ext>
                  </a:extLst>
                </a:gridCol>
              </a:tblGrid>
              <a:tr h="791267">
                <a:tc>
                  <a:txBody>
                    <a:bodyPr/>
                    <a:lstStyle/>
                    <a:p>
                      <a:r>
                        <a:rPr lang="en-US" dirty="0"/>
                        <a:t>Internal State</a:t>
                      </a:r>
                    </a:p>
                  </a:txBody>
                  <a:tcPr/>
                </a:tc>
                <a:tc>
                  <a:txBody>
                    <a:bodyPr/>
                    <a:lstStyle/>
                    <a:p>
                      <a:r>
                        <a:rPr lang="en-US" dirty="0"/>
                        <a:t>Calm</a:t>
                      </a:r>
                    </a:p>
                  </a:txBody>
                  <a:tcPr/>
                </a:tc>
                <a:tc>
                  <a:txBody>
                    <a:bodyPr/>
                    <a:lstStyle/>
                    <a:p>
                      <a:r>
                        <a:rPr lang="en-US" dirty="0"/>
                        <a:t>Arousal</a:t>
                      </a:r>
                    </a:p>
                  </a:txBody>
                  <a:tcPr/>
                </a:tc>
                <a:tc>
                  <a:txBody>
                    <a:bodyPr/>
                    <a:lstStyle/>
                    <a:p>
                      <a:r>
                        <a:rPr lang="en-US" dirty="0"/>
                        <a:t>Alarm</a:t>
                      </a:r>
                    </a:p>
                  </a:txBody>
                  <a:tcPr/>
                </a:tc>
                <a:tc>
                  <a:txBody>
                    <a:bodyPr/>
                    <a:lstStyle/>
                    <a:p>
                      <a:r>
                        <a:rPr lang="en-US" dirty="0"/>
                        <a:t>Fear</a:t>
                      </a:r>
                    </a:p>
                  </a:txBody>
                  <a:tcPr/>
                </a:tc>
                <a:tc>
                  <a:txBody>
                    <a:bodyPr/>
                    <a:lstStyle/>
                    <a:p>
                      <a:r>
                        <a:rPr lang="en-US" dirty="0"/>
                        <a:t>Terror</a:t>
                      </a:r>
                    </a:p>
                  </a:txBody>
                  <a:tcPr/>
                </a:tc>
                <a:extLst>
                  <a:ext uri="{0D108BD9-81ED-4DB2-BD59-A6C34878D82A}">
                    <a16:rowId xmlns:a16="http://schemas.microsoft.com/office/drawing/2014/main" val="10000"/>
                  </a:ext>
                </a:extLst>
              </a:tr>
              <a:tr h="1003897">
                <a:tc>
                  <a:txBody>
                    <a:bodyPr/>
                    <a:lstStyle/>
                    <a:p>
                      <a:pPr marL="0" algn="l" rtl="0" eaLnBrk="1" latinLnBrk="0" hangingPunct="1"/>
                      <a:r>
                        <a:rPr kumimoji="0" lang="en-US" sz="1400" b="1" kern="1200" dirty="0">
                          <a:solidFill>
                            <a:schemeClr val="dk1"/>
                          </a:solidFill>
                          <a:latin typeface="+mn-lt"/>
                          <a:ea typeface="+mn-ea"/>
                          <a:cs typeface="+mn-cs"/>
                        </a:rPr>
                        <a:t>Brain Sate</a:t>
                      </a:r>
                    </a:p>
                  </a:txBody>
                  <a:tcPr/>
                </a:tc>
                <a:tc>
                  <a:txBody>
                    <a:bodyPr/>
                    <a:lstStyle/>
                    <a:p>
                      <a:r>
                        <a:rPr lang="en-US" sz="1600" dirty="0" err="1"/>
                        <a:t>NeoCortex</a:t>
                      </a:r>
                      <a:endParaRPr lang="en-US" sz="1600" dirty="0"/>
                    </a:p>
                  </a:txBody>
                  <a:tcPr/>
                </a:tc>
                <a:tc>
                  <a:txBody>
                    <a:bodyPr/>
                    <a:lstStyle/>
                    <a:p>
                      <a:r>
                        <a:rPr lang="en-US" sz="1600" dirty="0"/>
                        <a:t>Cortex </a:t>
                      </a:r>
                    </a:p>
                    <a:p>
                      <a:r>
                        <a:rPr lang="en-US" sz="1600" dirty="0"/>
                        <a:t>Limbic</a:t>
                      </a:r>
                    </a:p>
                  </a:txBody>
                  <a:tcPr/>
                </a:tc>
                <a:tc>
                  <a:txBody>
                    <a:bodyPr/>
                    <a:lstStyle/>
                    <a:p>
                      <a:r>
                        <a:rPr lang="en-US" sz="1600" dirty="0"/>
                        <a:t>Limbic</a:t>
                      </a:r>
                    </a:p>
                    <a:p>
                      <a:r>
                        <a:rPr lang="en-US" sz="1600" dirty="0"/>
                        <a:t>Midbrain</a:t>
                      </a:r>
                    </a:p>
                  </a:txBody>
                  <a:tcPr/>
                </a:tc>
                <a:tc>
                  <a:txBody>
                    <a:bodyPr/>
                    <a:lstStyle/>
                    <a:p>
                      <a:r>
                        <a:rPr lang="en-US" sz="1600" dirty="0"/>
                        <a:t>Midbrain</a:t>
                      </a:r>
                    </a:p>
                    <a:p>
                      <a:r>
                        <a:rPr lang="en-US" sz="1600" dirty="0"/>
                        <a:t>Brainstem</a:t>
                      </a:r>
                    </a:p>
                  </a:txBody>
                  <a:tcPr/>
                </a:tc>
                <a:tc>
                  <a:txBody>
                    <a:bodyPr/>
                    <a:lstStyle/>
                    <a:p>
                      <a:r>
                        <a:rPr lang="en-US" sz="1600" dirty="0"/>
                        <a:t>Brainstem</a:t>
                      </a:r>
                    </a:p>
                    <a:p>
                      <a:r>
                        <a:rPr lang="en-US" sz="1600" dirty="0"/>
                        <a:t>Autonomic</a:t>
                      </a:r>
                    </a:p>
                  </a:txBody>
                  <a:tcPr/>
                </a:tc>
                <a:extLst>
                  <a:ext uri="{0D108BD9-81ED-4DB2-BD59-A6C34878D82A}">
                    <a16:rowId xmlns:a16="http://schemas.microsoft.com/office/drawing/2014/main" val="10001"/>
                  </a:ext>
                </a:extLst>
              </a:tr>
              <a:tr h="1003897">
                <a:tc>
                  <a:txBody>
                    <a:bodyPr/>
                    <a:lstStyle/>
                    <a:p>
                      <a:pPr marL="0" algn="l" rtl="0" eaLnBrk="1" latinLnBrk="0" hangingPunct="1"/>
                      <a:r>
                        <a:rPr kumimoji="0" lang="en-US" sz="1400" b="1" kern="1200" dirty="0">
                          <a:solidFill>
                            <a:schemeClr val="dk1"/>
                          </a:solidFill>
                          <a:latin typeface="+mn-lt"/>
                          <a:ea typeface="+mn-ea"/>
                          <a:cs typeface="+mn-cs"/>
                        </a:rPr>
                        <a:t>Dysregulation Continuum</a:t>
                      </a:r>
                    </a:p>
                  </a:txBody>
                  <a:tcPr/>
                </a:tc>
                <a:tc>
                  <a:txBody>
                    <a:bodyPr/>
                    <a:lstStyle/>
                    <a:p>
                      <a:r>
                        <a:rPr lang="en-US" sz="1600" dirty="0"/>
                        <a:t>Rest</a:t>
                      </a:r>
                    </a:p>
                  </a:txBody>
                  <a:tcPr/>
                </a:tc>
                <a:tc>
                  <a:txBody>
                    <a:bodyPr/>
                    <a:lstStyle/>
                    <a:p>
                      <a:r>
                        <a:rPr lang="en-US" sz="1600" dirty="0"/>
                        <a:t>Vigilance</a:t>
                      </a:r>
                    </a:p>
                  </a:txBody>
                  <a:tcPr/>
                </a:tc>
                <a:tc>
                  <a:txBody>
                    <a:bodyPr/>
                    <a:lstStyle/>
                    <a:p>
                      <a:r>
                        <a:rPr lang="en-US" sz="1600" dirty="0"/>
                        <a:t>Resistance </a:t>
                      </a:r>
                    </a:p>
                    <a:p>
                      <a:r>
                        <a:rPr lang="en-US" sz="1600" dirty="0"/>
                        <a:t>(Crying)</a:t>
                      </a:r>
                    </a:p>
                  </a:txBody>
                  <a:tcPr/>
                </a:tc>
                <a:tc>
                  <a:txBody>
                    <a:bodyPr/>
                    <a:lstStyle/>
                    <a:p>
                      <a:r>
                        <a:rPr lang="en-US" sz="1600" dirty="0"/>
                        <a:t>Defiance</a:t>
                      </a:r>
                    </a:p>
                    <a:p>
                      <a:r>
                        <a:rPr lang="en-US" sz="1600" dirty="0"/>
                        <a:t>(Tantrums)</a:t>
                      </a:r>
                    </a:p>
                  </a:txBody>
                  <a:tcPr/>
                </a:tc>
                <a:tc>
                  <a:txBody>
                    <a:bodyPr/>
                    <a:lstStyle/>
                    <a:p>
                      <a:r>
                        <a:rPr lang="en-US" sz="1600" dirty="0"/>
                        <a:t>Aggression</a:t>
                      </a:r>
                    </a:p>
                    <a:p>
                      <a:r>
                        <a:rPr lang="en-US" sz="1600" dirty="0"/>
                        <a:t>(Outbursts)</a:t>
                      </a:r>
                    </a:p>
                  </a:txBody>
                  <a:tcPr/>
                </a:tc>
                <a:extLst>
                  <a:ext uri="{0D108BD9-81ED-4DB2-BD59-A6C34878D82A}">
                    <a16:rowId xmlns:a16="http://schemas.microsoft.com/office/drawing/2014/main" val="10002"/>
                  </a:ext>
                </a:extLst>
              </a:tr>
              <a:tr h="1003897">
                <a:tc>
                  <a:txBody>
                    <a:bodyPr/>
                    <a:lstStyle/>
                    <a:p>
                      <a:pPr marL="0" algn="l" rtl="0" eaLnBrk="1" latinLnBrk="0" hangingPunct="1"/>
                      <a:r>
                        <a:rPr kumimoji="0" lang="en-US" sz="1400" b="1" kern="1200" dirty="0">
                          <a:solidFill>
                            <a:schemeClr val="dk1"/>
                          </a:solidFill>
                          <a:latin typeface="+mn-lt"/>
                          <a:ea typeface="+mn-ea"/>
                          <a:cs typeface="+mn-cs"/>
                        </a:rPr>
                        <a:t>Dissociative Continuum</a:t>
                      </a:r>
                    </a:p>
                  </a:txBody>
                  <a:tcPr/>
                </a:tc>
                <a:tc>
                  <a:txBody>
                    <a:bodyPr/>
                    <a:lstStyle/>
                    <a:p>
                      <a:r>
                        <a:rPr lang="en-US" sz="1600" dirty="0"/>
                        <a:t>Rest</a:t>
                      </a:r>
                    </a:p>
                  </a:txBody>
                  <a:tcPr/>
                </a:tc>
                <a:tc>
                  <a:txBody>
                    <a:bodyPr/>
                    <a:lstStyle/>
                    <a:p>
                      <a:r>
                        <a:rPr lang="en-US" sz="1600" dirty="0"/>
                        <a:t>Avoidance</a:t>
                      </a:r>
                    </a:p>
                  </a:txBody>
                  <a:tcPr/>
                </a:tc>
                <a:tc>
                  <a:txBody>
                    <a:bodyPr/>
                    <a:lstStyle/>
                    <a:p>
                      <a:r>
                        <a:rPr lang="en-US" sz="1600" dirty="0"/>
                        <a:t>Compliance</a:t>
                      </a:r>
                    </a:p>
                    <a:p>
                      <a:r>
                        <a:rPr lang="en-US" sz="1600" dirty="0"/>
                        <a:t>(Robotic)</a:t>
                      </a:r>
                    </a:p>
                  </a:txBody>
                  <a:tcPr/>
                </a:tc>
                <a:tc>
                  <a:txBody>
                    <a:bodyPr/>
                    <a:lstStyle/>
                    <a:p>
                      <a:r>
                        <a:rPr lang="en-US" sz="1500" dirty="0"/>
                        <a:t>Disassociation</a:t>
                      </a:r>
                    </a:p>
                    <a:p>
                      <a:r>
                        <a:rPr lang="en-US" sz="1600" dirty="0"/>
                        <a:t>(Rocking)</a:t>
                      </a:r>
                    </a:p>
                  </a:txBody>
                  <a:tcPr/>
                </a:tc>
                <a:tc>
                  <a:txBody>
                    <a:bodyPr/>
                    <a:lstStyle/>
                    <a:p>
                      <a:r>
                        <a:rPr lang="en-US" sz="1600" dirty="0"/>
                        <a:t>Fainting</a:t>
                      </a:r>
                    </a:p>
                  </a:txBody>
                  <a:tcPr/>
                </a:tc>
                <a:extLst>
                  <a:ext uri="{0D108BD9-81ED-4DB2-BD59-A6C34878D82A}">
                    <a16:rowId xmlns:a16="http://schemas.microsoft.com/office/drawing/2014/main" val="10003"/>
                  </a:ext>
                </a:extLst>
              </a:tr>
              <a:tr h="791267">
                <a:tc>
                  <a:txBody>
                    <a:bodyPr/>
                    <a:lstStyle/>
                    <a:p>
                      <a:pPr marL="0" algn="l" rtl="0" eaLnBrk="1" latinLnBrk="0" hangingPunct="1"/>
                      <a:r>
                        <a:rPr kumimoji="0" lang="en-US" sz="1400" b="1" kern="1200" dirty="0">
                          <a:solidFill>
                            <a:schemeClr val="dk1"/>
                          </a:solidFill>
                          <a:latin typeface="+mn-lt"/>
                          <a:ea typeface="+mn-ea"/>
                          <a:cs typeface="+mn-cs"/>
                        </a:rPr>
                        <a:t>Cognitive Style</a:t>
                      </a:r>
                    </a:p>
                  </a:txBody>
                  <a:tcPr/>
                </a:tc>
                <a:tc>
                  <a:txBody>
                    <a:bodyPr/>
                    <a:lstStyle/>
                    <a:p>
                      <a:r>
                        <a:rPr lang="en-US" sz="1600" dirty="0"/>
                        <a:t>Abstract</a:t>
                      </a:r>
                    </a:p>
                  </a:txBody>
                  <a:tcPr/>
                </a:tc>
                <a:tc>
                  <a:txBody>
                    <a:bodyPr/>
                    <a:lstStyle/>
                    <a:p>
                      <a:r>
                        <a:rPr lang="en-US" sz="1600" dirty="0"/>
                        <a:t>Concrete</a:t>
                      </a:r>
                    </a:p>
                  </a:txBody>
                  <a:tcPr/>
                </a:tc>
                <a:tc>
                  <a:txBody>
                    <a:bodyPr/>
                    <a:lstStyle/>
                    <a:p>
                      <a:r>
                        <a:rPr lang="en-US" sz="1600" dirty="0"/>
                        <a:t>Emotional</a:t>
                      </a:r>
                    </a:p>
                  </a:txBody>
                  <a:tcPr/>
                </a:tc>
                <a:tc>
                  <a:txBody>
                    <a:bodyPr/>
                    <a:lstStyle/>
                    <a:p>
                      <a:r>
                        <a:rPr lang="en-US" sz="1600" dirty="0"/>
                        <a:t>Reactive</a:t>
                      </a:r>
                    </a:p>
                  </a:txBody>
                  <a:tcPr/>
                </a:tc>
                <a:tc>
                  <a:txBody>
                    <a:bodyPr/>
                    <a:lstStyle/>
                    <a:p>
                      <a:r>
                        <a:rPr lang="en-US" sz="1600" dirty="0"/>
                        <a:t>Reflexive</a:t>
                      </a: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sp>
        <p:nvSpPr>
          <p:cNvPr id="6" name="TextBox 5"/>
          <p:cNvSpPr txBox="1"/>
          <p:nvPr/>
        </p:nvSpPr>
        <p:spPr>
          <a:xfrm>
            <a:off x="5410200" y="6477000"/>
            <a:ext cx="3581400" cy="369332"/>
          </a:xfrm>
          <a:prstGeom prst="rect">
            <a:avLst/>
          </a:prstGeom>
          <a:noFill/>
        </p:spPr>
        <p:txBody>
          <a:bodyPr wrap="square" rtlCol="0">
            <a:spAutoFit/>
          </a:bodyPr>
          <a:lstStyle/>
          <a:p>
            <a:r>
              <a:rPr lang="en-US" dirty="0"/>
              <a:t>Adapted from Perry, 2001</a:t>
            </a:r>
          </a:p>
        </p:txBody>
      </p:sp>
    </p:spTree>
    <p:extLst>
      <p:ext uri="{BB962C8B-B14F-4D97-AF65-F5344CB8AC3E}">
        <p14:creationId xmlns:p14="http://schemas.microsoft.com/office/powerpoint/2010/main" val="3718120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D46FE851-9037-431D-9299-DC9974E54E52}"/>
              </a:ext>
            </a:extLst>
          </p:cNvPr>
          <p:cNvPicPr>
            <a:picLocks noChangeAspect="1"/>
          </p:cNvPicPr>
          <p:nvPr/>
        </p:nvPicPr>
        <p:blipFill rotWithShape="1">
          <a:blip r:embed="rId2"/>
          <a:srcRect t="16528" b="15834"/>
          <a:stretch/>
        </p:blipFill>
        <p:spPr>
          <a:xfrm rot="16200000">
            <a:off x="8560788" y="2122382"/>
            <a:ext cx="2686174" cy="3734736"/>
          </a:xfrm>
          <a:prstGeom prst="rect">
            <a:avLst/>
          </a:prstGeom>
        </p:spPr>
      </p:pic>
      <p:pic>
        <p:nvPicPr>
          <p:cNvPr id="5" name="Picture 4" descr="Chart, funnel chart&#10;&#10;Description automatically generated">
            <a:extLst>
              <a:ext uri="{FF2B5EF4-FFF2-40B4-BE49-F238E27FC236}">
                <a16:creationId xmlns:a16="http://schemas.microsoft.com/office/drawing/2014/main" id="{D9DD03D4-FF85-4906-B4C1-7E95777D00FC}"/>
              </a:ext>
            </a:extLst>
          </p:cNvPr>
          <p:cNvPicPr>
            <a:picLocks noChangeAspect="1"/>
          </p:cNvPicPr>
          <p:nvPr/>
        </p:nvPicPr>
        <p:blipFill rotWithShape="1">
          <a:blip r:embed="rId3"/>
          <a:srcRect l="15555" r="16667"/>
          <a:stretch/>
        </p:blipFill>
        <p:spPr>
          <a:xfrm>
            <a:off x="420757" y="2646663"/>
            <a:ext cx="3485543" cy="2501808"/>
          </a:xfrm>
          <a:prstGeom prst="rect">
            <a:avLst/>
          </a:prstGeom>
        </p:spPr>
      </p:pic>
      <p:pic>
        <p:nvPicPr>
          <p:cNvPr id="6" name="Picture 5">
            <a:extLst>
              <a:ext uri="{FF2B5EF4-FFF2-40B4-BE49-F238E27FC236}">
                <a16:creationId xmlns:a16="http://schemas.microsoft.com/office/drawing/2014/main" id="{CDA13092-3242-47E8-AA60-5379979B9F61}"/>
              </a:ext>
            </a:extLst>
          </p:cNvPr>
          <p:cNvPicPr>
            <a:picLocks noChangeAspect="1"/>
          </p:cNvPicPr>
          <p:nvPr/>
        </p:nvPicPr>
        <p:blipFill rotWithShape="1">
          <a:blip r:embed="rId4"/>
          <a:srcRect l="14756" r="16929"/>
          <a:stretch/>
        </p:blipFill>
        <p:spPr>
          <a:xfrm>
            <a:off x="4045227" y="2602105"/>
            <a:ext cx="3667785" cy="2611977"/>
          </a:xfrm>
          <a:prstGeom prst="rect">
            <a:avLst/>
          </a:prstGeom>
        </p:spPr>
      </p:pic>
    </p:spTree>
    <p:extLst>
      <p:ext uri="{BB962C8B-B14F-4D97-AF65-F5344CB8AC3E}">
        <p14:creationId xmlns:p14="http://schemas.microsoft.com/office/powerpoint/2010/main" val="227828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3CAAC32-3EC3-454F-8BC9-2662D0654798}"/>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sz="3600" b="1"/>
              <a:t>Outline</a:t>
            </a:r>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mccudeam\Desktop\autism_011_wide-dbc9cc9584ca53f4d6979f921a7686d13229f886.jpg">
            <a:extLst>
              <a:ext uri="{FF2B5EF4-FFF2-40B4-BE49-F238E27FC236}">
                <a16:creationId xmlns:a16="http://schemas.microsoft.com/office/drawing/2014/main" id="{948A45FB-CAE1-41F1-BAA6-03E88D44075C}"/>
              </a:ext>
            </a:extLst>
          </p:cNvPr>
          <p:cNvPicPr>
            <a:picLocks noGrp="1" noChangeAspect="1" noChangeArrowheads="1"/>
          </p:cNvPicPr>
          <p:nvPr>
            <p:ph idx="1"/>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8486" r="22317" b="-2"/>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96061E9-D28E-4D38-B486-C604951F7990}"/>
              </a:ext>
            </a:extLst>
          </p:cNvPr>
          <p:cNvSpPr>
            <a:spLocks noGrp="1"/>
          </p:cNvSpPr>
          <p:nvPr>
            <p:ph type="body" sz="half" idx="2"/>
          </p:nvPr>
        </p:nvSpPr>
        <p:spPr>
          <a:xfrm>
            <a:off x="7239012" y="2031101"/>
            <a:ext cx="4282984" cy="3511943"/>
          </a:xfrm>
        </p:spPr>
        <p:txBody>
          <a:bodyPr vert="horz" lIns="91440" tIns="45720" rIns="91440" bIns="45720" rtlCol="0" anchor="ctr">
            <a:normAutofit/>
          </a:bodyPr>
          <a:lstStyle/>
          <a:p>
            <a:pPr indent="-228600">
              <a:buFont typeface="Arial" panose="020B0604020202020204" pitchFamily="34" charset="0"/>
              <a:buChar char="•"/>
            </a:pPr>
            <a:r>
              <a:rPr lang="en-US" sz="1800"/>
              <a:t>Basic Neuroscience &amp; Mental Health</a:t>
            </a:r>
          </a:p>
          <a:p>
            <a:pPr indent="-228600">
              <a:buFont typeface="Arial" panose="020B0604020202020204" pitchFamily="34" charset="0"/>
              <a:buChar char="•"/>
            </a:pPr>
            <a:r>
              <a:rPr lang="en-US" sz="1800"/>
              <a:t>Epigenetics</a:t>
            </a:r>
          </a:p>
          <a:p>
            <a:pPr indent="-228600">
              <a:buFont typeface="Arial" panose="020B0604020202020204" pitchFamily="34" charset="0"/>
              <a:buChar char="•"/>
            </a:pPr>
            <a:r>
              <a:rPr lang="en-US" sz="1800"/>
              <a:t>In Utero Development</a:t>
            </a:r>
          </a:p>
          <a:p>
            <a:pPr indent="-228600">
              <a:buFont typeface="Arial" panose="020B0604020202020204" pitchFamily="34" charset="0"/>
              <a:buChar char="•"/>
            </a:pPr>
            <a:r>
              <a:rPr lang="en-US" sz="1800"/>
              <a:t>Typical Development</a:t>
            </a:r>
          </a:p>
          <a:p>
            <a:pPr indent="-228600">
              <a:buFont typeface="Arial" panose="020B0604020202020204" pitchFamily="34" charset="0"/>
              <a:buChar char="•"/>
            </a:pPr>
            <a:r>
              <a:rPr lang="en-US" sz="1800"/>
              <a:t>Impacts to Development</a:t>
            </a:r>
          </a:p>
          <a:p>
            <a:pPr indent="-228600">
              <a:buFont typeface="Arial" panose="020B0604020202020204" pitchFamily="34" charset="0"/>
              <a:buChar char="•"/>
            </a:pPr>
            <a:r>
              <a:rPr lang="en-US" sz="1800"/>
              <a:t>Take Aways</a:t>
            </a:r>
          </a:p>
          <a:p>
            <a:pPr indent="-228600">
              <a:buFont typeface="Arial" panose="020B0604020202020204" pitchFamily="34" charset="0"/>
              <a:buChar char="•"/>
            </a:pPr>
            <a:endParaRPr lang="en-US" sz="1800"/>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30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A91205-061E-3C2B-4894-7D50CFA7437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WHAT DO WE DO?</a:t>
            </a:r>
          </a:p>
        </p:txBody>
      </p:sp>
    </p:spTree>
    <p:extLst>
      <p:ext uri="{BB962C8B-B14F-4D97-AF65-F5344CB8AC3E}">
        <p14:creationId xmlns:p14="http://schemas.microsoft.com/office/powerpoint/2010/main" val="122254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3DC40-7D5D-BF10-2BB9-32E155EC4FC6}"/>
              </a:ext>
            </a:extLst>
          </p:cNvPr>
          <p:cNvSpPr>
            <a:spLocks noGrp="1"/>
          </p:cNvSpPr>
          <p:nvPr>
            <p:ph type="title"/>
          </p:nvPr>
        </p:nvSpPr>
        <p:spPr>
          <a:xfrm>
            <a:off x="838200" y="365125"/>
            <a:ext cx="10515600" cy="1325563"/>
          </a:xfrm>
        </p:spPr>
        <p:txBody>
          <a:bodyPr>
            <a:normAutofit/>
          </a:bodyPr>
          <a:lstStyle/>
          <a:p>
            <a:r>
              <a:rPr lang="en-US" dirty="0"/>
              <a:t>BOTTOM UP AND ALL AROUND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6E2249-15C1-FC14-84B6-E6C1835E560D}"/>
              </a:ext>
            </a:extLst>
          </p:cNvPr>
          <p:cNvSpPr>
            <a:spLocks noGrp="1"/>
          </p:cNvSpPr>
          <p:nvPr>
            <p:ph idx="1"/>
          </p:nvPr>
        </p:nvSpPr>
        <p:spPr>
          <a:xfrm>
            <a:off x="838200" y="1825625"/>
            <a:ext cx="10515600" cy="4351338"/>
          </a:xfrm>
        </p:spPr>
        <p:txBody>
          <a:bodyPr>
            <a:normAutofit/>
          </a:bodyPr>
          <a:lstStyle/>
          <a:p>
            <a:r>
              <a:rPr lang="en-US" dirty="0"/>
              <a:t>BASIC NEEDS</a:t>
            </a:r>
          </a:p>
          <a:p>
            <a:r>
              <a:rPr lang="en-US" dirty="0"/>
              <a:t>FELT SAFETY</a:t>
            </a:r>
          </a:p>
          <a:p>
            <a:r>
              <a:rPr lang="en-US" dirty="0"/>
              <a:t>PARENTING SUPPORT</a:t>
            </a:r>
          </a:p>
          <a:p>
            <a:r>
              <a:rPr lang="en-US" dirty="0"/>
              <a:t>INTERDEPENDANCE</a:t>
            </a:r>
          </a:p>
          <a:p>
            <a:r>
              <a:rPr lang="en-US" dirty="0"/>
              <a:t>SUPPORT </a:t>
            </a:r>
          </a:p>
          <a:p>
            <a:r>
              <a:rPr lang="en-US" dirty="0"/>
              <a:t>ACCOMODATIONS</a:t>
            </a:r>
          </a:p>
          <a:p>
            <a:r>
              <a:rPr lang="en-US" dirty="0"/>
              <a:t>NEUROBIOLOGICALLY INFORMED INTERVENTIONS</a:t>
            </a:r>
          </a:p>
          <a:p>
            <a:pPr marL="0" indent="0">
              <a:buNone/>
            </a:pPr>
            <a:endParaRPr lang="en-US" dirty="0"/>
          </a:p>
        </p:txBody>
      </p:sp>
    </p:spTree>
    <p:extLst>
      <p:ext uri="{BB962C8B-B14F-4D97-AF65-F5344CB8AC3E}">
        <p14:creationId xmlns:p14="http://schemas.microsoft.com/office/powerpoint/2010/main" val="280473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65513-53A1-4932-A6FD-C8A20B118067}"/>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Regulation before all else</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map&#10;&#10;Description automatically generated">
            <a:extLst>
              <a:ext uri="{FF2B5EF4-FFF2-40B4-BE49-F238E27FC236}">
                <a16:creationId xmlns:a16="http://schemas.microsoft.com/office/drawing/2014/main" id="{35E1D7EE-C245-4311-A560-4880744935E8}"/>
              </a:ext>
            </a:extLst>
          </p:cNvPr>
          <p:cNvPicPr>
            <a:picLocks noChangeAspect="1"/>
          </p:cNvPicPr>
          <p:nvPr/>
        </p:nvPicPr>
        <p:blipFill>
          <a:blip r:embed="rId2">
            <a:duotone>
              <a:prstClr val="black"/>
              <a:schemeClr val="accent2">
                <a:tint val="45000"/>
                <a:satMod val="400000"/>
              </a:schemeClr>
            </a:duotone>
          </a:blip>
          <a:stretch>
            <a:fillRect/>
          </a:stretch>
        </p:blipFill>
        <p:spPr>
          <a:xfrm>
            <a:off x="5957597" y="666728"/>
            <a:ext cx="5465791" cy="5465791"/>
          </a:xfrm>
          <a:prstGeom prst="rect">
            <a:avLst/>
          </a:prstGeom>
        </p:spPr>
      </p:pic>
    </p:spTree>
    <p:extLst>
      <p:ext uri="{BB962C8B-B14F-4D97-AF65-F5344CB8AC3E}">
        <p14:creationId xmlns:p14="http://schemas.microsoft.com/office/powerpoint/2010/main" val="1527284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B72F-4D7F-40CA-A946-856A2D4490E6}"/>
              </a:ext>
            </a:extLst>
          </p:cNvPr>
          <p:cNvSpPr>
            <a:spLocks noGrp="1"/>
          </p:cNvSpPr>
          <p:nvPr>
            <p:ph type="title"/>
          </p:nvPr>
        </p:nvSpPr>
        <p:spPr/>
        <p:txBody>
          <a:bodyPr/>
          <a:lstStyle/>
          <a:p>
            <a:endParaRPr lang="en-US" dirty="0"/>
          </a:p>
        </p:txBody>
      </p:sp>
      <p:pic>
        <p:nvPicPr>
          <p:cNvPr id="4" name="Picture 3" descr="Diagram&#10;&#10;Description automatically generated">
            <a:extLst>
              <a:ext uri="{FF2B5EF4-FFF2-40B4-BE49-F238E27FC236}">
                <a16:creationId xmlns:a16="http://schemas.microsoft.com/office/drawing/2014/main" id="{22957126-943F-4310-821C-40A371BADACD}"/>
              </a:ext>
            </a:extLst>
          </p:cNvPr>
          <p:cNvPicPr>
            <a:picLocks noChangeAspect="1"/>
          </p:cNvPicPr>
          <p:nvPr/>
        </p:nvPicPr>
        <p:blipFill>
          <a:blip r:embed="rId2"/>
          <a:stretch>
            <a:fillRect/>
          </a:stretch>
        </p:blipFill>
        <p:spPr>
          <a:xfrm>
            <a:off x="1655568" y="0"/>
            <a:ext cx="8880863" cy="6858000"/>
          </a:xfrm>
          <a:prstGeom prst="rect">
            <a:avLst/>
          </a:prstGeom>
        </p:spPr>
      </p:pic>
    </p:spTree>
    <p:extLst>
      <p:ext uri="{BB962C8B-B14F-4D97-AF65-F5344CB8AC3E}">
        <p14:creationId xmlns:p14="http://schemas.microsoft.com/office/powerpoint/2010/main" val="304597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6966-9B3C-47AC-1BCF-A6940AE4A7F8}"/>
              </a:ext>
            </a:extLst>
          </p:cNvPr>
          <p:cNvSpPr>
            <a:spLocks noGrp="1"/>
          </p:cNvSpPr>
          <p:nvPr>
            <p:ph type="title"/>
          </p:nvPr>
        </p:nvSpPr>
        <p:spPr/>
        <p:txBody>
          <a:bodyPr>
            <a:normAutofit/>
          </a:bodyPr>
          <a:lstStyle/>
          <a:p>
            <a:r>
              <a:rPr lang="en-US" sz="4000" dirty="0"/>
              <a:t>NEUROBIOLGOICALLY INFORMED INTERVENTIONS</a:t>
            </a:r>
          </a:p>
        </p:txBody>
      </p:sp>
      <p:sp>
        <p:nvSpPr>
          <p:cNvPr id="4" name="Text Placeholder 3">
            <a:extLst>
              <a:ext uri="{FF2B5EF4-FFF2-40B4-BE49-F238E27FC236}">
                <a16:creationId xmlns:a16="http://schemas.microsoft.com/office/drawing/2014/main" id="{014854FA-39F3-7E2D-F3E1-8B537CC86B11}"/>
              </a:ext>
            </a:extLst>
          </p:cNvPr>
          <p:cNvSpPr>
            <a:spLocks noGrp="1"/>
          </p:cNvSpPr>
          <p:nvPr>
            <p:ph type="body" idx="1"/>
          </p:nvPr>
        </p:nvSpPr>
        <p:spPr/>
        <p:txBody>
          <a:bodyPr/>
          <a:lstStyle/>
          <a:p>
            <a:r>
              <a:rPr lang="en-US" dirty="0"/>
              <a:t>WHAT WE DO	</a:t>
            </a:r>
          </a:p>
        </p:txBody>
      </p:sp>
      <p:sp>
        <p:nvSpPr>
          <p:cNvPr id="5" name="Content Placeholder 4">
            <a:extLst>
              <a:ext uri="{FF2B5EF4-FFF2-40B4-BE49-F238E27FC236}">
                <a16:creationId xmlns:a16="http://schemas.microsoft.com/office/drawing/2014/main" id="{FBDA7ACE-2F0A-B872-1697-AE36D2E2C7EC}"/>
              </a:ext>
            </a:extLst>
          </p:cNvPr>
          <p:cNvSpPr>
            <a:spLocks noGrp="1"/>
          </p:cNvSpPr>
          <p:nvPr>
            <p:ph sz="half" idx="2"/>
          </p:nvPr>
        </p:nvSpPr>
        <p:spPr/>
        <p:txBody>
          <a:bodyPr/>
          <a:lstStyle/>
          <a:p>
            <a:r>
              <a:rPr lang="en-US" dirty="0"/>
              <a:t>Integrated Health</a:t>
            </a:r>
          </a:p>
          <a:p>
            <a:r>
              <a:rPr lang="en-US" dirty="0"/>
              <a:t>Multidisciplinary Communication</a:t>
            </a:r>
          </a:p>
          <a:p>
            <a:r>
              <a:rPr lang="en-US" dirty="0"/>
              <a:t>The words you use matter</a:t>
            </a:r>
          </a:p>
          <a:p>
            <a:pPr lvl="1"/>
            <a:r>
              <a:rPr lang="en-US" dirty="0"/>
              <a:t>Shifting the Paradigm</a:t>
            </a:r>
          </a:p>
          <a:p>
            <a:r>
              <a:rPr lang="en-US" dirty="0"/>
              <a:t>Advocating for the needs to be addressed vs behaviors</a:t>
            </a:r>
          </a:p>
          <a:p>
            <a:endParaRPr lang="en-US" dirty="0"/>
          </a:p>
        </p:txBody>
      </p:sp>
      <p:sp>
        <p:nvSpPr>
          <p:cNvPr id="6" name="Text Placeholder 5">
            <a:extLst>
              <a:ext uri="{FF2B5EF4-FFF2-40B4-BE49-F238E27FC236}">
                <a16:creationId xmlns:a16="http://schemas.microsoft.com/office/drawing/2014/main" id="{D004AF16-7EC5-AAD8-7C63-E4EB37847B4A}"/>
              </a:ext>
            </a:extLst>
          </p:cNvPr>
          <p:cNvSpPr>
            <a:spLocks noGrp="1"/>
          </p:cNvSpPr>
          <p:nvPr>
            <p:ph type="body" sz="quarter" idx="3"/>
          </p:nvPr>
        </p:nvSpPr>
        <p:spPr/>
        <p:txBody>
          <a:bodyPr/>
          <a:lstStyle/>
          <a:p>
            <a:r>
              <a:rPr lang="en-US" dirty="0"/>
              <a:t>HOW WE DO IT</a:t>
            </a:r>
          </a:p>
        </p:txBody>
      </p:sp>
      <p:sp>
        <p:nvSpPr>
          <p:cNvPr id="7" name="Content Placeholder 6">
            <a:extLst>
              <a:ext uri="{FF2B5EF4-FFF2-40B4-BE49-F238E27FC236}">
                <a16:creationId xmlns:a16="http://schemas.microsoft.com/office/drawing/2014/main" id="{FEDD56F0-CB0C-FDBC-DD8D-4DB1BE1B095C}"/>
              </a:ext>
            </a:extLst>
          </p:cNvPr>
          <p:cNvSpPr>
            <a:spLocks noGrp="1"/>
          </p:cNvSpPr>
          <p:nvPr>
            <p:ph sz="quarter" idx="4"/>
          </p:nvPr>
        </p:nvSpPr>
        <p:spPr/>
        <p:txBody>
          <a:bodyPr/>
          <a:lstStyle/>
          <a:p>
            <a:r>
              <a:rPr lang="en-US" dirty="0"/>
              <a:t>Regulation before words</a:t>
            </a:r>
          </a:p>
          <a:p>
            <a:r>
              <a:rPr lang="en-US" dirty="0"/>
              <a:t>What words are you using</a:t>
            </a:r>
          </a:p>
          <a:p>
            <a:r>
              <a:rPr lang="en-US" dirty="0"/>
              <a:t>Tone</a:t>
            </a:r>
          </a:p>
          <a:p>
            <a:r>
              <a:rPr lang="en-US" dirty="0"/>
              <a:t>Appropriate to their current cognitive functioning</a:t>
            </a:r>
          </a:p>
          <a:p>
            <a:r>
              <a:rPr lang="en-US" dirty="0"/>
              <a:t>Alternative forms of communication</a:t>
            </a:r>
          </a:p>
        </p:txBody>
      </p:sp>
    </p:spTree>
    <p:extLst>
      <p:ext uri="{BB962C8B-B14F-4D97-AF65-F5344CB8AC3E}">
        <p14:creationId xmlns:p14="http://schemas.microsoft.com/office/powerpoint/2010/main" val="368351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E8CE-CF22-57B8-ECDE-4B166ED2D306}"/>
              </a:ext>
            </a:extLst>
          </p:cNvPr>
          <p:cNvSpPr>
            <a:spLocks noGrp="1"/>
          </p:cNvSpPr>
          <p:nvPr>
            <p:ph type="title"/>
          </p:nvPr>
        </p:nvSpPr>
        <p:spPr/>
        <p:txBody>
          <a:bodyPr/>
          <a:lstStyle/>
          <a:p>
            <a:r>
              <a:rPr lang="en-US" dirty="0"/>
              <a:t>Neurobiologically Informed Models</a:t>
            </a:r>
          </a:p>
        </p:txBody>
      </p:sp>
      <p:sp>
        <p:nvSpPr>
          <p:cNvPr id="3" name="Text Placeholder 2">
            <a:extLst>
              <a:ext uri="{FF2B5EF4-FFF2-40B4-BE49-F238E27FC236}">
                <a16:creationId xmlns:a16="http://schemas.microsoft.com/office/drawing/2014/main" id="{3D167818-D5C0-8FB7-DB1C-818E9EDCD286}"/>
              </a:ext>
            </a:extLst>
          </p:cNvPr>
          <p:cNvSpPr>
            <a:spLocks noGrp="1"/>
          </p:cNvSpPr>
          <p:nvPr>
            <p:ph type="body" idx="1"/>
          </p:nvPr>
        </p:nvSpPr>
        <p:spPr>
          <a:xfrm>
            <a:off x="839788" y="1681163"/>
            <a:ext cx="2548871" cy="823912"/>
          </a:xfrm>
        </p:spPr>
        <p:txBody>
          <a:bodyPr/>
          <a:lstStyle/>
          <a:p>
            <a:r>
              <a:rPr lang="en-US" dirty="0"/>
              <a:t>Top Down</a:t>
            </a:r>
          </a:p>
        </p:txBody>
      </p:sp>
      <p:sp>
        <p:nvSpPr>
          <p:cNvPr id="4" name="Content Placeholder 3">
            <a:extLst>
              <a:ext uri="{FF2B5EF4-FFF2-40B4-BE49-F238E27FC236}">
                <a16:creationId xmlns:a16="http://schemas.microsoft.com/office/drawing/2014/main" id="{79BC5129-A111-EF8D-24A1-A1432B77197D}"/>
              </a:ext>
            </a:extLst>
          </p:cNvPr>
          <p:cNvSpPr>
            <a:spLocks noGrp="1"/>
          </p:cNvSpPr>
          <p:nvPr>
            <p:ph sz="half" idx="2"/>
          </p:nvPr>
        </p:nvSpPr>
        <p:spPr>
          <a:xfrm>
            <a:off x="839788" y="2505075"/>
            <a:ext cx="2952283" cy="3684588"/>
          </a:xfrm>
        </p:spPr>
        <p:txBody>
          <a:bodyPr/>
          <a:lstStyle/>
          <a:p>
            <a:r>
              <a:rPr lang="en-US" dirty="0"/>
              <a:t>CBT</a:t>
            </a:r>
          </a:p>
          <a:p>
            <a:r>
              <a:rPr lang="en-US" dirty="0"/>
              <a:t>ABA</a:t>
            </a:r>
          </a:p>
          <a:p>
            <a:r>
              <a:rPr lang="en-US" dirty="0"/>
              <a:t>SFT</a:t>
            </a:r>
          </a:p>
          <a:p>
            <a:endParaRPr lang="en-US" dirty="0"/>
          </a:p>
          <a:p>
            <a:endParaRPr lang="en-US" dirty="0"/>
          </a:p>
          <a:p>
            <a:endParaRPr lang="en-US" dirty="0"/>
          </a:p>
        </p:txBody>
      </p:sp>
      <p:sp>
        <p:nvSpPr>
          <p:cNvPr id="9" name="Text Placeholder 2">
            <a:extLst>
              <a:ext uri="{FF2B5EF4-FFF2-40B4-BE49-F238E27FC236}">
                <a16:creationId xmlns:a16="http://schemas.microsoft.com/office/drawing/2014/main" id="{B48E43DA-56AE-B9FA-FE03-1E1AA0E53F64}"/>
              </a:ext>
            </a:extLst>
          </p:cNvPr>
          <p:cNvSpPr txBox="1">
            <a:spLocks/>
          </p:cNvSpPr>
          <p:nvPr/>
        </p:nvSpPr>
        <p:spPr>
          <a:xfrm>
            <a:off x="4327059" y="1690688"/>
            <a:ext cx="254887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Combination</a:t>
            </a:r>
          </a:p>
        </p:txBody>
      </p:sp>
      <p:sp>
        <p:nvSpPr>
          <p:cNvPr id="10" name="Text Placeholder 2">
            <a:extLst>
              <a:ext uri="{FF2B5EF4-FFF2-40B4-BE49-F238E27FC236}">
                <a16:creationId xmlns:a16="http://schemas.microsoft.com/office/drawing/2014/main" id="{B5EFDC38-878D-0AB2-8796-C9D1824119B1}"/>
              </a:ext>
            </a:extLst>
          </p:cNvPr>
          <p:cNvSpPr txBox="1">
            <a:spLocks/>
          </p:cNvSpPr>
          <p:nvPr/>
        </p:nvSpPr>
        <p:spPr>
          <a:xfrm>
            <a:off x="7410918" y="1681163"/>
            <a:ext cx="254887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Bottom Up</a:t>
            </a:r>
          </a:p>
        </p:txBody>
      </p:sp>
      <p:sp>
        <p:nvSpPr>
          <p:cNvPr id="11" name="Content Placeholder 3">
            <a:extLst>
              <a:ext uri="{FF2B5EF4-FFF2-40B4-BE49-F238E27FC236}">
                <a16:creationId xmlns:a16="http://schemas.microsoft.com/office/drawing/2014/main" id="{D63D4946-1483-7124-2A2C-03B41F6776E8}"/>
              </a:ext>
            </a:extLst>
          </p:cNvPr>
          <p:cNvSpPr txBox="1">
            <a:spLocks/>
          </p:cNvSpPr>
          <p:nvPr/>
        </p:nvSpPr>
        <p:spPr>
          <a:xfrm>
            <a:off x="4327059" y="2501107"/>
            <a:ext cx="2952283"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TFCBT</a:t>
            </a:r>
          </a:p>
          <a:p>
            <a:r>
              <a:rPr lang="en-US" dirty="0"/>
              <a:t>NCBT</a:t>
            </a:r>
          </a:p>
          <a:p>
            <a:r>
              <a:rPr lang="en-US" dirty="0"/>
              <a:t>DBT</a:t>
            </a:r>
          </a:p>
          <a:p>
            <a:r>
              <a:rPr lang="en-US" dirty="0"/>
              <a:t>Talk Therapy</a:t>
            </a:r>
          </a:p>
          <a:p>
            <a:endParaRPr lang="en-US" dirty="0"/>
          </a:p>
        </p:txBody>
      </p:sp>
      <p:sp>
        <p:nvSpPr>
          <p:cNvPr id="12" name="Content Placeholder 3">
            <a:extLst>
              <a:ext uri="{FF2B5EF4-FFF2-40B4-BE49-F238E27FC236}">
                <a16:creationId xmlns:a16="http://schemas.microsoft.com/office/drawing/2014/main" id="{B211E0E7-F503-68EC-AB74-E9F0C7B4EB87}"/>
              </a:ext>
            </a:extLst>
          </p:cNvPr>
          <p:cNvSpPr txBox="1">
            <a:spLocks/>
          </p:cNvSpPr>
          <p:nvPr/>
        </p:nvSpPr>
        <p:spPr>
          <a:xfrm>
            <a:off x="7410918" y="2514600"/>
            <a:ext cx="2952283"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EMDR</a:t>
            </a:r>
          </a:p>
          <a:p>
            <a:r>
              <a:rPr lang="en-US" dirty="0"/>
              <a:t>SMART</a:t>
            </a:r>
          </a:p>
          <a:p>
            <a:r>
              <a:rPr lang="en-US" dirty="0"/>
              <a:t>NMT</a:t>
            </a:r>
          </a:p>
          <a:p>
            <a:r>
              <a:rPr lang="en-US" dirty="0"/>
              <a:t>Play Therapies</a:t>
            </a:r>
          </a:p>
          <a:p>
            <a:endParaRPr lang="en-US" dirty="0"/>
          </a:p>
        </p:txBody>
      </p:sp>
    </p:spTree>
    <p:extLst>
      <p:ext uri="{BB962C8B-B14F-4D97-AF65-F5344CB8AC3E}">
        <p14:creationId xmlns:p14="http://schemas.microsoft.com/office/powerpoint/2010/main" val="46473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5127">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Arc 513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43467"/>
            <a:ext cx="2951205" cy="5571066"/>
          </a:xfrm>
        </p:spPr>
        <p:txBody>
          <a:bodyPr>
            <a:normAutofit/>
          </a:bodyPr>
          <a:lstStyle/>
          <a:p>
            <a:r>
              <a:rPr lang="en-US">
                <a:solidFill>
                  <a:srgbClr val="FFFFFF"/>
                </a:solidFill>
              </a:rPr>
              <a:t>Effects of Sensory Bin Use</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37018" y="1970769"/>
            <a:ext cx="2381977" cy="320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9617575" y="5038049"/>
            <a:ext cx="1923172" cy="255978"/>
          </a:xfrm>
        </p:spPr>
        <p:txBody>
          <a:bodyPr/>
          <a:lstStyle/>
          <a:p>
            <a:pPr defTabSz="640080">
              <a:spcAft>
                <a:spcPts val="600"/>
              </a:spcAft>
            </a:pPr>
            <a:fld id="{6E2D2B3B-882E-40F3-A32F-6DD516915044}" type="slidenum">
              <a:rPr lang="en-US" sz="840" kern="1200">
                <a:solidFill>
                  <a:schemeClr val="tx1">
                    <a:tint val="75000"/>
                  </a:schemeClr>
                </a:solidFill>
                <a:latin typeface="+mn-lt"/>
                <a:ea typeface="+mn-ea"/>
                <a:cs typeface="+mn-cs"/>
              </a:rPr>
              <a:pPr defTabSz="640080">
                <a:spcAft>
                  <a:spcPts val="600"/>
                </a:spcAft>
              </a:pPr>
              <a:t>26</a:t>
            </a:fld>
            <a:endParaRPr lang="en-US"/>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1775" y="2024190"/>
            <a:ext cx="2403965" cy="323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43860" y="1574198"/>
            <a:ext cx="1228693" cy="286232"/>
          </a:xfrm>
          <a:prstGeom prst="rect">
            <a:avLst/>
          </a:prstGeom>
          <a:noFill/>
        </p:spPr>
        <p:txBody>
          <a:bodyPr wrap="square" rtlCol="0">
            <a:spAutoFit/>
          </a:bodyPr>
          <a:lstStyle/>
          <a:p>
            <a:pPr defTabSz="640080">
              <a:spcAft>
                <a:spcPts val="600"/>
              </a:spcAft>
            </a:pPr>
            <a:r>
              <a:rPr lang="en-US" sz="1260" kern="1200">
                <a:solidFill>
                  <a:schemeClr val="tx1"/>
                </a:solidFill>
                <a:latin typeface="+mn-lt"/>
                <a:ea typeface="+mn-ea"/>
                <a:cs typeface="+mn-cs"/>
              </a:rPr>
              <a:t>Hear Rate </a:t>
            </a:r>
            <a:endParaRPr lang="en-US"/>
          </a:p>
        </p:txBody>
      </p:sp>
      <p:sp>
        <p:nvSpPr>
          <p:cNvPr id="8" name="TextBox 7"/>
          <p:cNvSpPr txBox="1"/>
          <p:nvPr/>
        </p:nvSpPr>
        <p:spPr>
          <a:xfrm>
            <a:off x="8145517" y="1658420"/>
            <a:ext cx="1228693" cy="286232"/>
          </a:xfrm>
          <a:prstGeom prst="rect">
            <a:avLst/>
          </a:prstGeom>
          <a:noFill/>
        </p:spPr>
        <p:txBody>
          <a:bodyPr wrap="square" rtlCol="0">
            <a:spAutoFit/>
          </a:bodyPr>
          <a:lstStyle/>
          <a:p>
            <a:pPr defTabSz="640080">
              <a:spcAft>
                <a:spcPts val="600"/>
              </a:spcAft>
            </a:pPr>
            <a:r>
              <a:rPr lang="en-US" sz="1260" kern="1200">
                <a:solidFill>
                  <a:schemeClr val="tx1"/>
                </a:solidFill>
                <a:latin typeface="+mn-lt"/>
                <a:ea typeface="+mn-ea"/>
                <a:cs typeface="+mn-cs"/>
              </a:rPr>
              <a:t>STAIC Score</a:t>
            </a:r>
            <a:endParaRPr lang="en-US"/>
          </a:p>
        </p:txBody>
      </p:sp>
    </p:spTree>
    <p:extLst>
      <p:ext uri="{BB962C8B-B14F-4D97-AF65-F5344CB8AC3E}">
        <p14:creationId xmlns:p14="http://schemas.microsoft.com/office/powerpoint/2010/main" val="424951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B157-B9F7-4A8C-9F5C-57075ECA70AF}"/>
              </a:ext>
            </a:extLst>
          </p:cNvPr>
          <p:cNvSpPr>
            <a:spLocks noGrp="1"/>
          </p:cNvSpPr>
          <p:nvPr>
            <p:ph type="title"/>
          </p:nvPr>
        </p:nvSpPr>
        <p:spPr/>
        <p:txBody>
          <a:bodyPr/>
          <a:lstStyle/>
          <a:p>
            <a:r>
              <a:rPr lang="en-US" dirty="0"/>
              <a:t>Somatosensory System</a:t>
            </a:r>
          </a:p>
        </p:txBody>
      </p:sp>
      <p:pic>
        <p:nvPicPr>
          <p:cNvPr id="4" name="Picture 3" descr="Diagram&#10;&#10;Description automatically generated">
            <a:extLst>
              <a:ext uri="{FF2B5EF4-FFF2-40B4-BE49-F238E27FC236}">
                <a16:creationId xmlns:a16="http://schemas.microsoft.com/office/drawing/2014/main" id="{7164947E-70C9-4F64-B218-9C04399070CB}"/>
              </a:ext>
            </a:extLst>
          </p:cNvPr>
          <p:cNvPicPr>
            <a:picLocks noChangeAspect="1"/>
          </p:cNvPicPr>
          <p:nvPr/>
        </p:nvPicPr>
        <p:blipFill>
          <a:blip r:embed="rId2"/>
          <a:stretch>
            <a:fillRect/>
          </a:stretch>
        </p:blipFill>
        <p:spPr>
          <a:xfrm>
            <a:off x="538162" y="2212248"/>
            <a:ext cx="7172326" cy="4003158"/>
          </a:xfrm>
          <a:prstGeom prst="rect">
            <a:avLst/>
          </a:prstGeom>
        </p:spPr>
      </p:pic>
      <p:pic>
        <p:nvPicPr>
          <p:cNvPr id="5" name="Picture 4">
            <a:extLst>
              <a:ext uri="{FF2B5EF4-FFF2-40B4-BE49-F238E27FC236}">
                <a16:creationId xmlns:a16="http://schemas.microsoft.com/office/drawing/2014/main" id="{2723D4AB-5806-4A82-8AB1-0555C5829189}"/>
              </a:ext>
            </a:extLst>
          </p:cNvPr>
          <p:cNvPicPr>
            <a:picLocks noChangeAspect="1"/>
          </p:cNvPicPr>
          <p:nvPr/>
        </p:nvPicPr>
        <p:blipFill>
          <a:blip r:embed="rId3"/>
          <a:stretch>
            <a:fillRect/>
          </a:stretch>
        </p:blipFill>
        <p:spPr>
          <a:xfrm>
            <a:off x="7831286" y="2212248"/>
            <a:ext cx="3901778" cy="3901778"/>
          </a:xfrm>
          <a:prstGeom prst="rect">
            <a:avLst/>
          </a:prstGeom>
        </p:spPr>
      </p:pic>
    </p:spTree>
    <p:extLst>
      <p:ext uri="{BB962C8B-B14F-4D97-AF65-F5344CB8AC3E}">
        <p14:creationId xmlns:p14="http://schemas.microsoft.com/office/powerpoint/2010/main" val="407077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E4A217-BA58-4C88-842C-659FBB24A576}"/>
              </a:ext>
            </a:extLst>
          </p:cNvPr>
          <p:cNvSpPr>
            <a:spLocks noGrp="1"/>
          </p:cNvSpPr>
          <p:nvPr>
            <p:ph type="title"/>
          </p:nvPr>
        </p:nvSpPr>
        <p:spPr>
          <a:xfrm>
            <a:off x="838200" y="673770"/>
            <a:ext cx="3220329" cy="2027227"/>
          </a:xfrm>
        </p:spPr>
        <p:txBody>
          <a:bodyPr anchor="t">
            <a:normAutofit/>
          </a:bodyPr>
          <a:lstStyle/>
          <a:p>
            <a:r>
              <a:rPr lang="en-US" sz="4600">
                <a:solidFill>
                  <a:srgbClr val="FFFFFF"/>
                </a:solidFill>
              </a:rPr>
              <a:t>Core Paradigm Shifts</a:t>
            </a:r>
          </a:p>
        </p:txBody>
      </p:sp>
      <p:graphicFrame>
        <p:nvGraphicFramePr>
          <p:cNvPr id="8" name="Content Placeholder 5">
            <a:extLst>
              <a:ext uri="{FF2B5EF4-FFF2-40B4-BE49-F238E27FC236}">
                <a16:creationId xmlns:a16="http://schemas.microsoft.com/office/drawing/2014/main" id="{E85B23C9-5E57-094F-2988-879B2F68FB3C}"/>
              </a:ext>
            </a:extLst>
          </p:cNvPr>
          <p:cNvGraphicFramePr>
            <a:graphicFrameLocks noGrp="1"/>
          </p:cNvGraphicFramePr>
          <p:nvPr>
            <p:ph idx="1"/>
            <p:extLst>
              <p:ext uri="{D42A27DB-BD31-4B8C-83A1-F6EECF244321}">
                <p14:modId xmlns:p14="http://schemas.microsoft.com/office/powerpoint/2010/main" val="200872536"/>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993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98142-B45B-8DAF-AD51-1D24F668A2E9}"/>
              </a:ext>
            </a:extLst>
          </p:cNvPr>
          <p:cNvSpPr>
            <a:spLocks noGrp="1"/>
          </p:cNvSpPr>
          <p:nvPr>
            <p:ph type="title"/>
          </p:nvPr>
        </p:nvSpPr>
        <p:spPr>
          <a:xfrm>
            <a:off x="686834" y="1153572"/>
            <a:ext cx="3200400" cy="4461163"/>
          </a:xfrm>
        </p:spPr>
        <p:txBody>
          <a:bodyPr>
            <a:normAutofit/>
          </a:bodyPr>
          <a:lstStyle/>
          <a:p>
            <a:r>
              <a:rPr lang="en-US">
                <a:solidFill>
                  <a:srgbClr val="FFFFFF"/>
                </a:solidFill>
              </a:rPr>
              <a:t>Questions?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54BA3B9-DA4E-984C-2337-BFF84CCFC9A4}"/>
              </a:ext>
            </a:extLst>
          </p:cNvPr>
          <p:cNvSpPr>
            <a:spLocks noGrp="1"/>
          </p:cNvSpPr>
          <p:nvPr>
            <p:ph idx="1"/>
          </p:nvPr>
        </p:nvSpPr>
        <p:spPr>
          <a:xfrm>
            <a:off x="4167272" y="591343"/>
            <a:ext cx="7186527" cy="5585619"/>
          </a:xfrm>
        </p:spPr>
        <p:txBody>
          <a:bodyPr anchor="ctr">
            <a:normAutofit/>
          </a:bodyPr>
          <a:lstStyle/>
          <a:p>
            <a:pPr marL="0" indent="0" algn="ctr">
              <a:buNone/>
            </a:pPr>
            <a:r>
              <a:rPr lang="en-US" b="1" dirty="0"/>
              <a:t>Thank you</a:t>
            </a:r>
          </a:p>
          <a:p>
            <a:pPr marL="0" indent="0">
              <a:buNone/>
            </a:pPr>
            <a:endParaRPr lang="en-US" dirty="0"/>
          </a:p>
          <a:p>
            <a:pPr marL="0" indent="0" algn="ctr">
              <a:buNone/>
            </a:pPr>
            <a:r>
              <a:rPr lang="en-US" dirty="0"/>
              <a:t>Deanna McCulloch, PhD, LCPC</a:t>
            </a:r>
          </a:p>
          <a:p>
            <a:pPr marL="0" indent="0" algn="ctr">
              <a:buNone/>
            </a:pPr>
            <a:r>
              <a:rPr lang="en-US" dirty="0"/>
              <a:t>Owner and Clinical Director </a:t>
            </a:r>
          </a:p>
          <a:p>
            <a:pPr marL="0" indent="0" algn="ctr">
              <a:buNone/>
            </a:pPr>
            <a:r>
              <a:rPr lang="en-US" dirty="0"/>
              <a:t>Connected Counseling</a:t>
            </a:r>
          </a:p>
          <a:p>
            <a:pPr marL="0" indent="0" algn="ctr">
              <a:buNone/>
            </a:pPr>
            <a:r>
              <a:rPr lang="en-US" dirty="0"/>
              <a:t>406-201-1485</a:t>
            </a:r>
          </a:p>
          <a:p>
            <a:pPr marL="0" indent="0" algn="ctr">
              <a:buNone/>
            </a:pPr>
            <a:r>
              <a:rPr lang="en-US" dirty="0" err="1">
                <a:hlinkClick r:id="rId2"/>
              </a:rPr>
              <a:t>DeannaMcCulloch@connectedcounseling.space</a:t>
            </a:r>
            <a:endParaRPr lang="en-US" dirty="0"/>
          </a:p>
          <a:p>
            <a:pPr marL="0" indent="0" algn="ctr">
              <a:buNone/>
            </a:pPr>
            <a:r>
              <a:rPr lang="en-US" dirty="0" err="1"/>
              <a:t>ConnectedCounseling.space</a:t>
            </a:r>
            <a:endParaRPr lang="en-US" dirty="0"/>
          </a:p>
        </p:txBody>
      </p:sp>
    </p:spTree>
    <p:extLst>
      <p:ext uri="{BB962C8B-B14F-4D97-AF65-F5344CB8AC3E}">
        <p14:creationId xmlns:p14="http://schemas.microsoft.com/office/powerpoint/2010/main" val="353912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1" name="Rectangle 1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 screen&#10;&#10;Description automatically generated with low confidence">
            <a:extLst>
              <a:ext uri="{FF2B5EF4-FFF2-40B4-BE49-F238E27FC236}">
                <a16:creationId xmlns:a16="http://schemas.microsoft.com/office/drawing/2014/main" id="{B93E09BA-770F-40C6-A079-999C8C69DA56}"/>
              </a:ext>
            </a:extLst>
          </p:cNvPr>
          <p:cNvPicPr>
            <a:picLocks noChangeAspect="1"/>
          </p:cNvPicPr>
          <p:nvPr/>
        </p:nvPicPr>
        <p:blipFill rotWithShape="1">
          <a:blip r:embed="rId2">
            <a:duotone>
              <a:schemeClr val="accent4">
                <a:shade val="45000"/>
                <a:satMod val="135000"/>
              </a:schemeClr>
              <a:prstClr val="white"/>
            </a:duotone>
          </a:blip>
          <a:srcRect t="10038" b="21717"/>
          <a:stretch/>
        </p:blipFill>
        <p:spPr>
          <a:xfrm>
            <a:off x="838200" y="704765"/>
            <a:ext cx="10628376" cy="5440003"/>
          </a:xfrm>
          <a:prstGeom prst="rect">
            <a:avLst/>
          </a:prstGeom>
        </p:spPr>
      </p:pic>
    </p:spTree>
    <p:extLst>
      <p:ext uri="{BB962C8B-B14F-4D97-AF65-F5344CB8AC3E}">
        <p14:creationId xmlns:p14="http://schemas.microsoft.com/office/powerpoint/2010/main" val="95428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3A2194-583B-4044-9847-C3FBB8501492}"/>
              </a:ext>
            </a:extLst>
          </p:cNvPr>
          <p:cNvSpPr>
            <a:spLocks noGrp="1"/>
          </p:cNvSpPr>
          <p:nvPr>
            <p:ph type="title"/>
          </p:nvPr>
        </p:nvSpPr>
        <p:spPr/>
        <p:txBody>
          <a:bodyPr/>
          <a:lstStyle/>
          <a:p>
            <a:r>
              <a:rPr lang="en-US" dirty="0"/>
              <a:t>Epigenetics</a:t>
            </a:r>
          </a:p>
        </p:txBody>
      </p:sp>
      <p:sp>
        <p:nvSpPr>
          <p:cNvPr id="5" name="Text Placeholder 4">
            <a:extLst>
              <a:ext uri="{FF2B5EF4-FFF2-40B4-BE49-F238E27FC236}">
                <a16:creationId xmlns:a16="http://schemas.microsoft.com/office/drawing/2014/main" id="{0E9D8F4B-B9BE-4994-9B08-8B91213BE348}"/>
              </a:ext>
            </a:extLst>
          </p:cNvPr>
          <p:cNvSpPr>
            <a:spLocks noGrp="1"/>
          </p:cNvSpPr>
          <p:nvPr>
            <p:ph type="body" idx="1"/>
          </p:nvPr>
        </p:nvSpPr>
        <p:spPr/>
        <p:txBody>
          <a:bodyPr/>
          <a:lstStyle/>
          <a:p>
            <a:r>
              <a:rPr lang="en-US" dirty="0"/>
              <a:t>Limbic Template</a:t>
            </a:r>
          </a:p>
        </p:txBody>
      </p:sp>
      <p:pic>
        <p:nvPicPr>
          <p:cNvPr id="9" name="Content Placeholder 8">
            <a:extLst>
              <a:ext uri="{FF2B5EF4-FFF2-40B4-BE49-F238E27FC236}">
                <a16:creationId xmlns:a16="http://schemas.microsoft.com/office/drawing/2014/main" id="{3F4B2D21-BCCE-4328-B677-CCE754F2FB91}"/>
              </a:ext>
            </a:extLst>
          </p:cNvPr>
          <p:cNvPicPr>
            <a:picLocks noGrp="1" noChangeAspect="1"/>
          </p:cNvPicPr>
          <p:nvPr>
            <p:ph sz="half" idx="2"/>
          </p:nvPr>
        </p:nvPicPr>
        <p:blipFill>
          <a:blip r:embed="rId2"/>
          <a:stretch>
            <a:fillRect/>
          </a:stretch>
        </p:blipFill>
        <p:spPr>
          <a:xfrm>
            <a:off x="1069975" y="2774554"/>
            <a:ext cx="4664075" cy="2911901"/>
          </a:xfrm>
          <a:prstGeom prst="rect">
            <a:avLst/>
          </a:prstGeom>
        </p:spPr>
      </p:pic>
      <p:sp>
        <p:nvSpPr>
          <p:cNvPr id="8" name="Content Placeholder 7">
            <a:extLst>
              <a:ext uri="{FF2B5EF4-FFF2-40B4-BE49-F238E27FC236}">
                <a16:creationId xmlns:a16="http://schemas.microsoft.com/office/drawing/2014/main" id="{38E77B9B-3A3D-4D9F-AD54-B9DF79B0201A}"/>
              </a:ext>
            </a:extLst>
          </p:cNvPr>
          <p:cNvSpPr>
            <a:spLocks noGrp="1"/>
          </p:cNvSpPr>
          <p:nvPr>
            <p:ph sz="quarter" idx="4"/>
          </p:nvPr>
        </p:nvSpPr>
        <p:spPr>
          <a:xfrm>
            <a:off x="5953124" y="2739233"/>
            <a:ext cx="3283077" cy="3164509"/>
          </a:xfrm>
        </p:spPr>
        <p:txBody>
          <a:bodyPr>
            <a:normAutofit fontScale="62500" lnSpcReduction="20000"/>
          </a:bodyPr>
          <a:lstStyle/>
          <a:p>
            <a:r>
              <a:rPr lang="en-US" sz="2400" dirty="0"/>
              <a:t>Are limbic template is  the map of our brain</a:t>
            </a:r>
          </a:p>
          <a:p>
            <a:pPr lvl="1"/>
            <a:r>
              <a:rPr lang="en-US" sz="2400" dirty="0"/>
              <a:t>Epigenetics</a:t>
            </a:r>
          </a:p>
          <a:p>
            <a:pPr lvl="1"/>
            <a:r>
              <a:rPr lang="en-US" sz="2400" dirty="0"/>
              <a:t>In Utero Experiences</a:t>
            </a:r>
          </a:p>
          <a:p>
            <a:pPr lvl="1"/>
            <a:r>
              <a:rPr lang="en-US" sz="2400" dirty="0"/>
              <a:t>Life Experiences</a:t>
            </a:r>
          </a:p>
          <a:p>
            <a:r>
              <a:rPr lang="en-US" sz="2400" dirty="0"/>
              <a:t>Grooves are the neurological pathways that make up and individual's static stress level…. Neural Connections</a:t>
            </a:r>
          </a:p>
          <a:p>
            <a:pPr lvl="1"/>
            <a:r>
              <a:rPr lang="en-US" sz="2400" dirty="0"/>
              <a:t>Frequency </a:t>
            </a:r>
          </a:p>
          <a:p>
            <a:pPr lvl="1"/>
            <a:r>
              <a:rPr lang="en-US" sz="2400" dirty="0"/>
              <a:t>Intensity</a:t>
            </a:r>
          </a:p>
          <a:p>
            <a:r>
              <a:rPr lang="en-US" sz="2400" dirty="0"/>
              <a:t>Grooves have the ability to change, our brains have a huge level of plasticity</a:t>
            </a:r>
          </a:p>
          <a:p>
            <a:endParaRPr lang="en-US" dirty="0"/>
          </a:p>
        </p:txBody>
      </p:sp>
      <p:pic>
        <p:nvPicPr>
          <p:cNvPr id="10" name="Picture 9" descr="Timeline&#10;&#10;Description automatically generated">
            <a:extLst>
              <a:ext uri="{FF2B5EF4-FFF2-40B4-BE49-F238E27FC236}">
                <a16:creationId xmlns:a16="http://schemas.microsoft.com/office/drawing/2014/main" id="{4D6256C5-7DF4-468F-97E8-38906824625D}"/>
              </a:ext>
            </a:extLst>
          </p:cNvPr>
          <p:cNvPicPr>
            <a:picLocks noChangeAspect="1"/>
          </p:cNvPicPr>
          <p:nvPr/>
        </p:nvPicPr>
        <p:blipFill>
          <a:blip r:embed="rId3"/>
          <a:stretch>
            <a:fillRect/>
          </a:stretch>
        </p:blipFill>
        <p:spPr>
          <a:xfrm>
            <a:off x="9369552" y="1057177"/>
            <a:ext cx="2422780" cy="4743645"/>
          </a:xfrm>
          <a:prstGeom prst="rect">
            <a:avLst/>
          </a:prstGeom>
        </p:spPr>
      </p:pic>
    </p:spTree>
    <p:extLst>
      <p:ext uri="{BB962C8B-B14F-4D97-AF65-F5344CB8AC3E}">
        <p14:creationId xmlns:p14="http://schemas.microsoft.com/office/powerpoint/2010/main" val="364882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3F838-1A65-4073-8E8C-B123E84BB429}"/>
              </a:ext>
            </a:extLst>
          </p:cNvPr>
          <p:cNvSpPr>
            <a:spLocks noGrp="1"/>
          </p:cNvSpPr>
          <p:nvPr>
            <p:ph type="ctrTitle"/>
          </p:nvPr>
        </p:nvSpPr>
        <p:spPr>
          <a:xfrm>
            <a:off x="1524000" y="1293338"/>
            <a:ext cx="9144000" cy="3274592"/>
          </a:xfrm>
        </p:spPr>
        <p:txBody>
          <a:bodyPr anchor="ctr">
            <a:normAutofit/>
          </a:bodyPr>
          <a:lstStyle/>
          <a:p>
            <a:r>
              <a:rPr lang="en-US" sz="7200"/>
              <a:t>Typical Development</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8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2" name="Rectangle 1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chart&#10;&#10;Description automatically generated">
            <a:extLst>
              <a:ext uri="{FF2B5EF4-FFF2-40B4-BE49-F238E27FC236}">
                <a16:creationId xmlns:a16="http://schemas.microsoft.com/office/drawing/2014/main" id="{2997F46B-4453-43B5-B5DF-806158E4FF00}"/>
              </a:ext>
            </a:extLst>
          </p:cNvPr>
          <p:cNvPicPr>
            <a:picLocks noChangeAspect="1"/>
          </p:cNvPicPr>
          <p:nvPr/>
        </p:nvPicPr>
        <p:blipFill rotWithShape="1">
          <a:blip r:embed="rId2"/>
          <a:srcRect t="41832" r="-1" b="33216"/>
          <a:stretch/>
        </p:blipFill>
        <p:spPr>
          <a:xfrm>
            <a:off x="821204" y="584915"/>
            <a:ext cx="10628376" cy="5490427"/>
          </a:xfrm>
          <a:prstGeom prst="rect">
            <a:avLst/>
          </a:prstGeom>
        </p:spPr>
      </p:pic>
    </p:spTree>
    <p:extLst>
      <p:ext uri="{BB962C8B-B14F-4D97-AF65-F5344CB8AC3E}">
        <p14:creationId xmlns:p14="http://schemas.microsoft.com/office/powerpoint/2010/main" val="200815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97FA-9530-F814-91AD-34A66CACA71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7412596-6C18-5D25-02B9-13F44D549773}"/>
              </a:ext>
            </a:extLst>
          </p:cNvPr>
          <p:cNvPicPr>
            <a:picLocks noChangeAspect="1"/>
          </p:cNvPicPr>
          <p:nvPr/>
        </p:nvPicPr>
        <p:blipFill>
          <a:blip r:embed="rId2"/>
          <a:stretch>
            <a:fillRect/>
          </a:stretch>
        </p:blipFill>
        <p:spPr>
          <a:xfrm>
            <a:off x="1197428" y="0"/>
            <a:ext cx="9797143" cy="6858000"/>
          </a:xfrm>
          <a:prstGeom prst="rect">
            <a:avLst/>
          </a:prstGeom>
        </p:spPr>
      </p:pic>
    </p:spTree>
    <p:extLst>
      <p:ext uri="{BB962C8B-B14F-4D97-AF65-F5344CB8AC3E}">
        <p14:creationId xmlns:p14="http://schemas.microsoft.com/office/powerpoint/2010/main" val="112406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2150" y="380102"/>
            <a:ext cx="8001251" cy="60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176901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2F01-9558-445E-8965-D25F54A802C4}"/>
              </a:ext>
            </a:extLst>
          </p:cNvPr>
          <p:cNvSpPr>
            <a:spLocks noGrp="1"/>
          </p:cNvSpPr>
          <p:nvPr>
            <p:ph type="title"/>
          </p:nvPr>
        </p:nvSpPr>
        <p:spPr/>
        <p:txBody>
          <a:bodyPr/>
          <a:lstStyle/>
          <a:p>
            <a:r>
              <a:rPr lang="en-US" dirty="0"/>
              <a:t>Pruning</a:t>
            </a:r>
          </a:p>
        </p:txBody>
      </p:sp>
      <p:pic>
        <p:nvPicPr>
          <p:cNvPr id="4" name="Picture 3" descr="A black and white photo of trees&#10;&#10;Description automatically generated with low confidence">
            <a:extLst>
              <a:ext uri="{FF2B5EF4-FFF2-40B4-BE49-F238E27FC236}">
                <a16:creationId xmlns:a16="http://schemas.microsoft.com/office/drawing/2014/main" id="{49150654-A140-4F7B-996C-BE73943B8811}"/>
              </a:ext>
            </a:extLst>
          </p:cNvPr>
          <p:cNvPicPr>
            <a:picLocks noChangeAspect="1"/>
          </p:cNvPicPr>
          <p:nvPr/>
        </p:nvPicPr>
        <p:blipFill>
          <a:blip r:embed="rId2"/>
          <a:stretch>
            <a:fillRect/>
          </a:stretch>
        </p:blipFill>
        <p:spPr>
          <a:xfrm>
            <a:off x="2922312" y="2706755"/>
            <a:ext cx="6508060" cy="2975113"/>
          </a:xfrm>
          <a:prstGeom prst="rect">
            <a:avLst/>
          </a:prstGeom>
        </p:spPr>
      </p:pic>
    </p:spTree>
    <p:extLst>
      <p:ext uri="{BB962C8B-B14F-4D97-AF65-F5344CB8AC3E}">
        <p14:creationId xmlns:p14="http://schemas.microsoft.com/office/powerpoint/2010/main" val="1252586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373</TotalTime>
  <Words>448</Words>
  <Application>Microsoft Office PowerPoint</Application>
  <PresentationFormat>Widescreen</PresentationFormat>
  <Paragraphs>153</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Pediatric Neurodevelopment</vt:lpstr>
      <vt:lpstr>Outline</vt:lpstr>
      <vt:lpstr>PowerPoint Presentation</vt:lpstr>
      <vt:lpstr>Epigenetics</vt:lpstr>
      <vt:lpstr>Typical Development</vt:lpstr>
      <vt:lpstr>PowerPoint Presentation</vt:lpstr>
      <vt:lpstr>PowerPoint Presentation</vt:lpstr>
      <vt:lpstr>PowerPoint Presentation</vt:lpstr>
      <vt:lpstr>Pruning</vt:lpstr>
      <vt:lpstr>Neocortical Development</vt:lpstr>
      <vt:lpstr>Why is this distinction so important?</vt:lpstr>
      <vt:lpstr>Neurodivergencies</vt:lpstr>
      <vt:lpstr>Trauma and the Brain</vt:lpstr>
      <vt:lpstr>PowerPoint Presentation</vt:lpstr>
      <vt:lpstr>AUTISM, ADHD &amp; VAST</vt:lpstr>
      <vt:lpstr>Populations of Concern</vt:lpstr>
      <vt:lpstr>REGULATION</vt:lpstr>
      <vt:lpstr>Continuum of Adaptive Responses to Threat</vt:lpstr>
      <vt:lpstr>PowerPoint Presentation</vt:lpstr>
      <vt:lpstr>WHAT DO WE DO?</vt:lpstr>
      <vt:lpstr>BOTTOM UP AND ALL AROUND</vt:lpstr>
      <vt:lpstr>Regulation before all else</vt:lpstr>
      <vt:lpstr>PowerPoint Presentation</vt:lpstr>
      <vt:lpstr>NEUROBIOLGOICALLY INFORMED INTERVENTIONS</vt:lpstr>
      <vt:lpstr>Neurobiologically Informed Models</vt:lpstr>
      <vt:lpstr>Effects of Sensory Bin Use</vt:lpstr>
      <vt:lpstr>Somatosensory System</vt:lpstr>
      <vt:lpstr>Core Paradigm Shifts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neurodevelopment</dc:title>
  <dc:creator>Deanna McCulloch</dc:creator>
  <cp:lastModifiedBy>Deanna McCulloch</cp:lastModifiedBy>
  <cp:revision>1</cp:revision>
  <dcterms:created xsi:type="dcterms:W3CDTF">2022-03-11T16:03:48Z</dcterms:created>
  <dcterms:modified xsi:type="dcterms:W3CDTF">2023-05-24T18:46:57Z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